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96" r:id="rId4"/>
    <p:sldMasterId id="2147483704" r:id="rId5"/>
  </p:sldMasterIdLst>
  <p:notesMasterIdLst>
    <p:notesMasterId r:id="rId22"/>
  </p:notesMasterIdLst>
  <p:sldIdLst>
    <p:sldId id="870" r:id="rId6"/>
    <p:sldId id="1195" r:id="rId7"/>
    <p:sldId id="1215" r:id="rId8"/>
    <p:sldId id="1225" r:id="rId9"/>
    <p:sldId id="1207" r:id="rId10"/>
    <p:sldId id="1228" r:id="rId11"/>
    <p:sldId id="1227" r:id="rId12"/>
    <p:sldId id="1230" r:id="rId13"/>
    <p:sldId id="1229" r:id="rId14"/>
    <p:sldId id="1208" r:id="rId15"/>
    <p:sldId id="1209" r:id="rId16"/>
    <p:sldId id="1231" r:id="rId17"/>
    <p:sldId id="1232" r:id="rId18"/>
    <p:sldId id="1216" r:id="rId19"/>
    <p:sldId id="1224" r:id="rId20"/>
    <p:sldId id="1193" r:id="rId21"/>
  </p:sldIdLst>
  <p:sldSz cx="12192000" cy="6858000"/>
  <p:notesSz cx="7099300" cy="102346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247DEF23-3854-446C-BEF1-724099E2B01D}">
          <p14:sldIdLst>
            <p14:sldId id="870"/>
            <p14:sldId id="1195"/>
            <p14:sldId id="1215"/>
            <p14:sldId id="1225"/>
            <p14:sldId id="1207"/>
            <p14:sldId id="1228"/>
            <p14:sldId id="1227"/>
            <p14:sldId id="1230"/>
            <p14:sldId id="1229"/>
            <p14:sldId id="1208"/>
            <p14:sldId id="1209"/>
            <p14:sldId id="1231"/>
            <p14:sldId id="1232"/>
            <p14:sldId id="1216"/>
            <p14:sldId id="1224"/>
            <p14:sldId id="11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orient="horz" pos="4320" userDrawn="1">
          <p15:clr>
            <a:srgbClr val="A4A3A4"/>
          </p15:clr>
        </p15:guide>
        <p15:guide id="3" pos="1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A18620E-D3FF-568C-BC90-6C92C935393C}" name="Òscar Mones" initials="ÒM" userId="Òscar Mones" providerId="None"/>
  <p188:author id="{4A15B575-B268-FEC9-93F1-F366D66B0AA3}" name="Prasis Poudel" initials="PP" userId="S::prasis@nce.edu.np::947035c3-ce85-4baf-b192-071becaebb16" providerId="AD"/>
  <p188:author id="{D8EF7FBD-ADA5-E02E-3499-5350C755E3CD}" name="Muhammad Imran" initials="MI" userId="S::mimran@integration.org::1c32cb22-e383-4c45-b0c8-4d1090e76acb" providerId="AD"/>
  <p188:author id="{299D25C1-4516-450C-B740-B464F6F56720}" name="Lawrence Edeke" initials="LE" userId="Lawrence Edeke" providerId="None"/>
  <p188:author id="{6BDC2FC8-7BD3-9E66-7BDF-1FA795463573}" name="Muhammad Imran" initials="MI" userId="Muhammad Imran" providerId="None"/>
  <p188:author id="{DBDBA0C8-4B9D-D1B4-FD30-99F260F37265}" name="Sadiksha Neupane" initials="sn" userId="4635d6160ee24100" providerId="Windows Live"/>
  <p188:author id="{F034D3D6-ED3F-F5FF-635C-2FA526B8BF37}" name="Philip Ifeanyi Egboka" initials="PIE" userId="S::pegboka@integration.org::a5818edc-8d3e-4693-9834-839755647eb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a Bojarska" initials="AB" lastIdx="13" clrIdx="0">
    <p:extLst>
      <p:ext uri="{19B8F6BF-5375-455C-9EA6-DF929625EA0E}">
        <p15:presenceInfo xmlns:p15="http://schemas.microsoft.com/office/powerpoint/2012/main" userId="S::abojarska@integration.org::0b1557ff-2176-45b6-9186-9c7724284014" providerId="AD"/>
      </p:ext>
    </p:extLst>
  </p:cmAuthor>
  <p:cmAuthor id="2" name="Òscar Mones" initials="ÒM" lastIdx="8" clrIdx="1">
    <p:extLst>
      <p:ext uri="{19B8F6BF-5375-455C-9EA6-DF929625EA0E}">
        <p15:presenceInfo xmlns:p15="http://schemas.microsoft.com/office/powerpoint/2012/main" userId="S::omones@integration.org::9d69fa39-7cd1-4b7f-8d9b-677a2ced58e3" providerId="AD"/>
      </p:ext>
    </p:extLst>
  </p:cmAuthor>
  <p:cmAuthor id="3" name="Muhammad Imran" initials="MI" lastIdx="3" clrIdx="2">
    <p:extLst>
      <p:ext uri="{19B8F6BF-5375-455C-9EA6-DF929625EA0E}">
        <p15:presenceInfo xmlns:p15="http://schemas.microsoft.com/office/powerpoint/2012/main" userId="Muhammad Imran" providerId="None"/>
      </p:ext>
    </p:extLst>
  </p:cmAuthor>
  <p:cmAuthor id="4" name="Prasis Poudel" initials="PP" lastIdx="1" clrIdx="3">
    <p:extLst>
      <p:ext uri="{19B8F6BF-5375-455C-9EA6-DF929625EA0E}">
        <p15:presenceInfo xmlns:p15="http://schemas.microsoft.com/office/powerpoint/2012/main" userId="S::prasis@nce.edu.np::947035c3-ce85-4baf-b192-071becaebb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59"/>
    <a:srgbClr val="616361"/>
    <a:srgbClr val="F7F7F7"/>
    <a:srgbClr val="EB0254"/>
    <a:srgbClr val="009E61"/>
    <a:srgbClr val="818381"/>
    <a:srgbClr val="AFFFE1"/>
    <a:srgbClr val="FFFFFF"/>
    <a:srgbClr val="1A9E9B"/>
    <a:srgbClr val="7FCC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5" autoAdjust="0"/>
    <p:restoredTop sz="91293" autoAdjust="0"/>
  </p:normalViewPr>
  <p:slideViewPr>
    <p:cSldViewPr snapToGrid="0">
      <p:cViewPr varScale="1">
        <p:scale>
          <a:sx n="116" d="100"/>
          <a:sy n="116" d="100"/>
        </p:scale>
        <p:origin x="984" y="192"/>
      </p:cViewPr>
      <p:guideLst>
        <p:guide orient="horz" pos="210"/>
        <p:guide orient="horz" pos="4320"/>
        <p:guide pos="143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commentAuthors" Target="commentAuthors.xml"/><Relationship Id="rId28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7038A4D0-6047-4A5D-8991-1F6385EC9591}" type="datetimeFigureOut">
              <a:rPr lang="de-DE" smtClean="0"/>
              <a:t>18.10.24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2A0BBD41-A64D-40BD-9C0E-B6CC9207ACF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2333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55471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91982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36461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9733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1923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50301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28752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b3cc3263fd_2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5" name="Google Shape;435;gb3cc3263fd_2_210:notes"/>
          <p:cNvSpPr txBox="1">
            <a:spLocks noGrp="1"/>
          </p:cNvSpPr>
          <p:nvPr>
            <p:ph type="body" idx="1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32" tIns="49502" rIns="99032" bIns="49502" anchor="t" anchorCtr="0">
            <a:noAutofit/>
          </a:bodyPr>
          <a:lstStyle/>
          <a:p>
            <a:endParaRPr dirty="0"/>
          </a:p>
        </p:txBody>
      </p:sp>
      <p:sp>
        <p:nvSpPr>
          <p:cNvPr id="436" name="Google Shape;436;gb3cc3263fd_2_210:notes"/>
          <p:cNvSpPr txBox="1">
            <a:spLocks noGrp="1"/>
          </p:cNvSpPr>
          <p:nvPr>
            <p:ph type="sldNum" idx="12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32" tIns="49502" rIns="99032" bIns="49502" anchor="b" anchorCtr="0">
            <a:noAutofit/>
          </a:bodyPr>
          <a:lstStyle/>
          <a:p>
            <a:fld id="{00000000-1234-1234-1234-123412341234}" type="slidenum">
              <a:rPr lang="en"/>
              <a:pPr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0146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6148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78221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6063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5125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09582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1034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837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0161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jpg"/><Relationship Id="rId5" Type="http://schemas.openxmlformats.org/officeDocument/2006/relationships/image" Target="../media/image9.jpg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.jp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tel:4498014" TargetMode="External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6" Type="http://schemas.openxmlformats.org/officeDocument/2006/relationships/hyperlink" Target="tel:+9771-4498013" TargetMode="Externa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png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 PrG trai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3CFE3915-A42F-0C4E-A18C-5655C807A944}"/>
              </a:ext>
            </a:extLst>
          </p:cNvPr>
          <p:cNvSpPr/>
          <p:nvPr userDrawn="1"/>
        </p:nvSpPr>
        <p:spPr>
          <a:xfrm>
            <a:off x="-50799" y="0"/>
            <a:ext cx="6819900" cy="6883400"/>
          </a:xfrm>
          <a:custGeom>
            <a:avLst/>
            <a:gdLst>
              <a:gd name="connsiteX0" fmla="*/ 28575 w 5114925"/>
              <a:gd name="connsiteY0" fmla="*/ 0 h 5162550"/>
              <a:gd name="connsiteX1" fmla="*/ 5114925 w 5114925"/>
              <a:gd name="connsiteY1" fmla="*/ 9525 h 5162550"/>
              <a:gd name="connsiteX2" fmla="*/ 3133725 w 5114925"/>
              <a:gd name="connsiteY2" fmla="*/ 5162550 h 5162550"/>
              <a:gd name="connsiteX3" fmla="*/ 0 w 5114925"/>
              <a:gd name="connsiteY3" fmla="*/ 5162550 h 5162550"/>
              <a:gd name="connsiteX4" fmla="*/ 28575 w 5114925"/>
              <a:gd name="connsiteY4" fmla="*/ 0 h 516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25" h="5162550">
                <a:moveTo>
                  <a:pt x="28575" y="0"/>
                </a:moveTo>
                <a:lnTo>
                  <a:pt x="5114925" y="9525"/>
                </a:lnTo>
                <a:lnTo>
                  <a:pt x="3133725" y="5162550"/>
                </a:lnTo>
                <a:lnTo>
                  <a:pt x="0" y="5162550"/>
                </a:lnTo>
                <a:lnTo>
                  <a:pt x="28575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733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5FDDC4-DD73-1D46-989C-62A9C95CA8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69101" y="1780141"/>
            <a:ext cx="4644625" cy="1877459"/>
          </a:xfrm>
        </p:spPr>
        <p:txBody>
          <a:bodyPr/>
          <a:lstStyle>
            <a:lvl1pPr>
              <a:defRPr sz="3600" b="1">
                <a:solidFill>
                  <a:schemeClr val="tx1"/>
                </a:solidFill>
                <a:latin typeface="Arial Nova" panose="020B0504020202020204" pitchFamily="34" charset="0"/>
              </a:defRPr>
            </a:lvl1pPr>
          </a:lstStyle>
          <a:p>
            <a:r>
              <a:rPr lang="en-GB" dirty="0"/>
              <a:t>Title slide / headline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4AB53BEC-AC6A-763B-6A39-5C464A5457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8272" y="1780141"/>
            <a:ext cx="4145417" cy="1100481"/>
          </a:xfrm>
        </p:spPr>
        <p:txBody>
          <a:bodyPr/>
          <a:lstStyle>
            <a:lvl1pPr marL="126997" indent="0">
              <a:buNone/>
              <a:defRPr sz="3200" b="1">
                <a:solidFill>
                  <a:schemeClr val="bg1"/>
                </a:solidFill>
                <a:latin typeface="Avenir Book" panose="02000503020000020003" pitchFamily="2" charset="0"/>
              </a:defRPr>
            </a:lvl1pPr>
          </a:lstStyle>
          <a:p>
            <a:pPr lvl="0"/>
            <a:r>
              <a:rPr lang="en-GB" dirty="0"/>
              <a:t>Topic</a:t>
            </a:r>
          </a:p>
          <a:p>
            <a:pPr lvl="0"/>
            <a:endParaRPr lang="en-GB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481EF668-A752-7610-4ECB-9E160B6B59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8272" y="4768315"/>
            <a:ext cx="3462867" cy="1502043"/>
          </a:xfrm>
        </p:spPr>
        <p:txBody>
          <a:bodyPr/>
          <a:lstStyle>
            <a:lvl1pPr marL="126997" indent="0">
              <a:buNone/>
              <a:defRPr sz="2133">
                <a:solidFill>
                  <a:schemeClr val="bg1"/>
                </a:solidFill>
                <a:latin typeface="Avenir Book" panose="02000503020000020003" pitchFamily="2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Date</a:t>
            </a:r>
          </a:p>
        </p:txBody>
      </p:sp>
      <p:sp>
        <p:nvSpPr>
          <p:cNvPr id="42" name="Diego Senoner, Principal Advisor…">
            <a:extLst>
              <a:ext uri="{FF2B5EF4-FFF2-40B4-BE49-F238E27FC236}">
                <a16:creationId xmlns:a16="http://schemas.microsoft.com/office/drawing/2014/main" id="{44D075F6-727B-127E-31DE-E2962EA91109}"/>
              </a:ext>
            </a:extLst>
          </p:cNvPr>
          <p:cNvSpPr txBox="1"/>
          <p:nvPr userDrawn="1"/>
        </p:nvSpPr>
        <p:spPr>
          <a:xfrm>
            <a:off x="4923689" y="6140681"/>
            <a:ext cx="6819900" cy="4667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228600" algn="just">
              <a:spcBef>
                <a:spcPts val="0"/>
              </a:spcBef>
              <a:spcAft>
                <a:spcPts val="0"/>
              </a:spcAft>
              <a:tabLst>
                <a:tab pos="2865755" algn="ctr"/>
                <a:tab pos="5731510" algn="r"/>
              </a:tabLst>
            </a:pPr>
            <a:r>
              <a:rPr lang="en-GB" sz="900" i="1" dirty="0">
                <a:solidFill>
                  <a:srgbClr val="7F7F7F"/>
                </a:solidFill>
                <a:effectLst/>
                <a:latin typeface="Avenir Book "/>
                <a:ea typeface="Calibri" panose="020F0502020204030204" pitchFamily="34" charset="0"/>
                <a:cs typeface="Arial" panose="020B0604020202020204" pitchFamily="34" charset="0"/>
              </a:rPr>
              <a:t>July 2024 | Published by Alternative Energy Promotion Centre (AEPC) with support of Deutsche Gesellschaft für Internationale </a:t>
            </a:r>
            <a:r>
              <a:rPr lang="en-GB" sz="900" i="1" dirty="0" err="1">
                <a:solidFill>
                  <a:srgbClr val="7F7F7F"/>
                </a:solidFill>
                <a:effectLst/>
                <a:latin typeface="Avenir Book "/>
                <a:ea typeface="Calibri" panose="020F0502020204030204" pitchFamily="34" charset="0"/>
                <a:cs typeface="Arial" panose="020B0604020202020204" pitchFamily="34" charset="0"/>
              </a:rPr>
              <a:t>Zusammenarbeit</a:t>
            </a:r>
            <a:r>
              <a:rPr lang="en-GB" sz="900" i="1" dirty="0">
                <a:solidFill>
                  <a:srgbClr val="7F7F7F"/>
                </a:solidFill>
                <a:effectLst/>
                <a:latin typeface="Avenir Book "/>
                <a:ea typeface="Calibri" panose="020F0502020204030204" pitchFamily="34" charset="0"/>
                <a:cs typeface="Arial" panose="020B0604020202020204" pitchFamily="34" charset="0"/>
              </a:rPr>
              <a:t> (GIZ) GmbH under the project Promotion of Solar Technologies for Economic Development (POSTED). Developed by Integration Umwelt &amp; </a:t>
            </a:r>
            <a:r>
              <a:rPr lang="en-GB" sz="900" i="1" dirty="0" err="1">
                <a:solidFill>
                  <a:srgbClr val="7F7F7F"/>
                </a:solidFill>
                <a:effectLst/>
                <a:latin typeface="Avenir Book "/>
                <a:ea typeface="Calibri" panose="020F0502020204030204" pitchFamily="34" charset="0"/>
                <a:cs typeface="Arial" panose="020B0604020202020204" pitchFamily="34" charset="0"/>
              </a:rPr>
              <a:t>Energie</a:t>
            </a:r>
            <a:r>
              <a:rPr lang="en-GB" sz="900" i="1" dirty="0">
                <a:solidFill>
                  <a:srgbClr val="7F7F7F"/>
                </a:solidFill>
                <a:effectLst/>
                <a:latin typeface="Avenir Book "/>
                <a:ea typeface="Calibri" panose="020F0502020204030204" pitchFamily="34" charset="0"/>
                <a:cs typeface="Arial" panose="020B0604020202020204" pitchFamily="34" charset="0"/>
              </a:rPr>
              <a:t> GmbH, Germany.</a:t>
            </a:r>
            <a:endParaRPr lang="en-US" sz="900" dirty="0">
              <a:effectLst/>
              <a:latin typeface="Avenir Book 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3265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93">
          <p15:clr>
            <a:srgbClr val="FBAE40"/>
          </p15:clr>
        </p15:guide>
        <p15:guide id="2" orient="horz" pos="14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8B5BB38C-C268-430A-95D0-A4989E9A61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0418" r="36621"/>
          <a:stretch/>
        </p:blipFill>
        <p:spPr>
          <a:xfrm>
            <a:off x="9996731" y="1029497"/>
            <a:ext cx="517191" cy="787908"/>
          </a:xfrm>
          <a:prstGeom prst="rect">
            <a:avLst/>
          </a:prstGeom>
        </p:spPr>
      </p:pic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FE685868-EA5A-4891-A28F-04F16BEAED38}"/>
              </a:ext>
            </a:extLst>
          </p:cNvPr>
          <p:cNvCxnSpPr/>
          <p:nvPr userDrawn="1"/>
        </p:nvCxnSpPr>
        <p:spPr bwMode="gray">
          <a:xfrm>
            <a:off x="6096000" y="1244600"/>
            <a:ext cx="0" cy="914400"/>
          </a:xfrm>
          <a:prstGeom prst="straightConnector1">
            <a:avLst/>
          </a:prstGeom>
          <a:ln w="12700"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033EF87-771C-4B92-ADFE-7B13B36298B2}"/>
              </a:ext>
            </a:extLst>
          </p:cNvPr>
          <p:cNvGrpSpPr/>
          <p:nvPr userDrawn="1"/>
        </p:nvGrpSpPr>
        <p:grpSpPr>
          <a:xfrm>
            <a:off x="7472795" y="1034676"/>
            <a:ext cx="2117468" cy="866995"/>
            <a:chOff x="5604594" y="1459908"/>
            <a:chExt cx="1588101" cy="650246"/>
          </a:xfrm>
        </p:grpSpPr>
        <p:pic>
          <p:nvPicPr>
            <p:cNvPr id="4" name="Grafik 3" descr="Ein Bild, das Screenshot enthält.&#10;&#10;Automatisch generierte Beschreibung">
              <a:extLst>
                <a:ext uri="{FF2B5EF4-FFF2-40B4-BE49-F238E27FC236}">
                  <a16:creationId xmlns:a16="http://schemas.microsoft.com/office/drawing/2014/main" id="{819D2676-9436-4032-BE32-30435B740A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5604594" y="1459908"/>
              <a:ext cx="1588101" cy="650246"/>
            </a:xfrm>
            <a:prstGeom prst="rect">
              <a:avLst/>
            </a:prstGeom>
          </p:spPr>
        </p:pic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F4035884-6A0A-4E92-9DBD-74348932C0B3}"/>
                </a:ext>
              </a:extLst>
            </p:cNvPr>
            <p:cNvSpPr/>
            <p:nvPr userDrawn="1"/>
          </p:nvSpPr>
          <p:spPr bwMode="gray">
            <a:xfrm>
              <a:off x="6631396" y="1739890"/>
              <a:ext cx="482357" cy="179961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1"/>
            </a:p>
          </p:txBody>
        </p:sp>
      </p:grpSp>
      <p:sp>
        <p:nvSpPr>
          <p:cNvPr id="25" name="Rechteck">
            <a:extLst>
              <a:ext uri="{FF2B5EF4-FFF2-40B4-BE49-F238E27FC236}">
                <a16:creationId xmlns:a16="http://schemas.microsoft.com/office/drawing/2014/main" id="{F2E38B50-980D-47A1-BF50-09C022DE3178}"/>
              </a:ext>
            </a:extLst>
          </p:cNvPr>
          <p:cNvSpPr/>
          <p:nvPr userDrawn="1"/>
        </p:nvSpPr>
        <p:spPr bwMode="gray">
          <a:xfrm>
            <a:off x="10040048" y="1279684"/>
            <a:ext cx="446293" cy="450849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3" name="Bildplatzhalter">
            <a:extLst>
              <a:ext uri="{FF2B5EF4-FFF2-40B4-BE49-F238E27FC236}">
                <a16:creationId xmlns:a16="http://schemas.microsoft.com/office/drawing/2014/main" id="{670A352A-9075-4383-BC37-7EF209BB4A7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164185" y="165106"/>
            <a:ext cx="11858487" cy="4721860"/>
          </a:xfrm>
          <a:noFill/>
        </p:spPr>
        <p:txBody>
          <a:bodyPr tIns="720000" rIns="0"/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67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.</a:t>
            </a:r>
          </a:p>
        </p:txBody>
      </p:sp>
      <p:sp>
        <p:nvSpPr>
          <p:cNvPr id="3" name="1.">
            <a:extLst>
              <a:ext uri="{FF2B5EF4-FFF2-40B4-BE49-F238E27FC236}">
                <a16:creationId xmlns:a16="http://schemas.microsoft.com/office/drawing/2014/main" id="{6C4143CA-4DB1-41D8-8702-2CD00961FDB5}"/>
              </a:ext>
            </a:extLst>
          </p:cNvPr>
          <p:cNvSpPr/>
          <p:nvPr userDrawn="1"/>
        </p:nvSpPr>
        <p:spPr bwMode="gray">
          <a:xfrm>
            <a:off x="5456994" y="170889"/>
            <a:ext cx="19685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Click on this icon to insert a new photo.</a:t>
            </a:r>
          </a:p>
        </p:txBody>
      </p:sp>
      <p:sp>
        <p:nvSpPr>
          <p:cNvPr id="16" name="2.">
            <a:extLst>
              <a:ext uri="{FF2B5EF4-FFF2-40B4-BE49-F238E27FC236}">
                <a16:creationId xmlns:a16="http://schemas.microsoft.com/office/drawing/2014/main" id="{8F222F02-A2DC-42E9-84D4-4ACEFEE70A4D}"/>
              </a:ext>
            </a:extLst>
          </p:cNvPr>
          <p:cNvSpPr/>
          <p:nvPr userDrawn="1"/>
        </p:nvSpPr>
        <p:spPr bwMode="gray">
          <a:xfrm>
            <a:off x="7335821" y="170888"/>
            <a:ext cx="196850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Reset the slide.</a:t>
            </a:r>
          </a:p>
        </p:txBody>
      </p:sp>
      <p:sp>
        <p:nvSpPr>
          <p:cNvPr id="23" name="3.">
            <a:extLst>
              <a:ext uri="{FF2B5EF4-FFF2-40B4-BE49-F238E27FC236}">
                <a16:creationId xmlns:a16="http://schemas.microsoft.com/office/drawing/2014/main" id="{C15972D1-066C-49B6-94E5-4A7A0A3B2587}"/>
              </a:ext>
            </a:extLst>
          </p:cNvPr>
          <p:cNvSpPr/>
          <p:nvPr userDrawn="1"/>
        </p:nvSpPr>
        <p:spPr bwMode="gray">
          <a:xfrm>
            <a:off x="9682482" y="170888"/>
            <a:ext cx="24842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Where necessary, change the section using the ‘Crop’ function.</a:t>
            </a:r>
          </a:p>
        </p:txBody>
      </p:sp>
      <p:sp>
        <p:nvSpPr>
          <p:cNvPr id="17" name="Bar">
            <a:extLst>
              <a:ext uri="{FF2B5EF4-FFF2-40B4-BE49-F238E27FC236}">
                <a16:creationId xmlns:a16="http://schemas.microsoft.com/office/drawing/2014/main" id="{F01B0C4A-732E-4BC2-A2D7-A086E4E5403B}"/>
              </a:ext>
            </a:extLst>
          </p:cNvPr>
          <p:cNvSpPr/>
          <p:nvPr userDrawn="1"/>
        </p:nvSpPr>
        <p:spPr bwMode="gray">
          <a:xfrm>
            <a:off x="7158792" y="4886960"/>
            <a:ext cx="4863877" cy="29712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9" name="how">
            <a:extLst>
              <a:ext uri="{FF2B5EF4-FFF2-40B4-BE49-F238E27FC236}">
                <a16:creationId xmlns:a16="http://schemas.microsoft.com/office/drawing/2014/main" id="{B4432FF7-B852-4F03-B6BA-EEC7AD563D82}"/>
              </a:ext>
            </a:extLst>
          </p:cNvPr>
          <p:cNvSpPr txBox="1"/>
          <p:nvPr userDrawn="1"/>
        </p:nvSpPr>
        <p:spPr bwMode="gray">
          <a:xfrm>
            <a:off x="-3743070" y="237068"/>
            <a:ext cx="36615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image above transparent section.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Delete image by pressing the DEL key.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small icon in centre of page.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photo.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‘Home / Reset ’.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If required, edit the section under ‘Format/Crop ’.</a:t>
            </a:r>
          </a:p>
        </p:txBody>
      </p:sp>
      <p:sp>
        <p:nvSpPr>
          <p:cNvPr id="10" name="Dreieck">
            <a:extLst>
              <a:ext uri="{FF2B5EF4-FFF2-40B4-BE49-F238E27FC236}">
                <a16:creationId xmlns:a16="http://schemas.microsoft.com/office/drawing/2014/main" id="{22DB09A9-BCD0-4F35-8DC4-DDFE9DE6C2F9}"/>
              </a:ext>
            </a:extLst>
          </p:cNvPr>
          <p:cNvSpPr/>
          <p:nvPr userDrawn="1"/>
        </p:nvSpPr>
        <p:spPr bwMode="gray">
          <a:xfrm rot="5400000">
            <a:off x="-222463" y="562187"/>
            <a:ext cx="281941" cy="6096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5" name="Headline">
            <a:extLst>
              <a:ext uri="{FF2B5EF4-FFF2-40B4-BE49-F238E27FC236}">
                <a16:creationId xmlns:a16="http://schemas.microsoft.com/office/drawing/2014/main" id="{F8646EF2-FE73-41DC-B654-C5012A3720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64185" y="846875"/>
            <a:ext cx="11858487" cy="4040085"/>
          </a:xfrm>
          <a:prstGeom prst="rect">
            <a:avLst/>
          </a:prstGeom>
          <a:blipFill dpi="0" rotWithShape="1">
            <a:blip r:embed="rId4">
              <a:alphaModFix amt="80000"/>
            </a:blip>
            <a:srcRect/>
            <a:stretch>
              <a:fillRect l="-10" r="-10"/>
            </a:stretch>
          </a:blipFill>
        </p:spPr>
        <p:txBody>
          <a:bodyPr wrap="square" lIns="576000" bIns="1036800" anchor="b">
            <a:no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slide/headline</a:t>
            </a:r>
            <a:br>
              <a:rPr lang="en-GB" dirty="0"/>
            </a:br>
            <a:r>
              <a:rPr lang="en-GB" dirty="0"/>
              <a:t>with background photo (interchangeable)</a:t>
            </a:r>
          </a:p>
        </p:txBody>
      </p:sp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3700611"/>
            <a:ext cx="10627783" cy="789960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  <a:p>
            <a:r>
              <a:rPr lang="en-GB" dirty="0"/>
              <a:t>Project name | Date</a:t>
            </a:r>
          </a:p>
        </p:txBody>
      </p:sp>
      <p:pic>
        <p:nvPicPr>
          <p:cNvPr id="26" name="Beispiel" descr="Ein Bild, das Wand, Gebäude enthält.&#10;&#10;Automatisch generierte Beschreibung">
            <a:extLst>
              <a:ext uri="{FF2B5EF4-FFF2-40B4-BE49-F238E27FC236}">
                <a16:creationId xmlns:a16="http://schemas.microsoft.com/office/drawing/2014/main" id="{317CFD46-37B5-4632-BBA4-3F2278F98B6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 bwMode="gray">
          <a:xfrm>
            <a:off x="9996033" y="1966813"/>
            <a:ext cx="1662545" cy="11471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0F5902D-BAFB-450A-B7B8-B6AAEF4EA60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33131" y="4918868"/>
            <a:ext cx="3777415" cy="170739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6A3B03F-1F05-4E11-B6DF-C0C3ECC903D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2339" y="4918868"/>
            <a:ext cx="3777415" cy="1707392"/>
          </a:xfrm>
          <a:prstGeom prst="rect">
            <a:avLst/>
          </a:prstGeom>
        </p:spPr>
      </p:pic>
      <p:pic>
        <p:nvPicPr>
          <p:cNvPr id="24" name="Picture 23" descr="A picture containing text&#10;&#10;Description automatically generated">
            <a:extLst>
              <a:ext uri="{FF2B5EF4-FFF2-40B4-BE49-F238E27FC236}">
                <a16:creationId xmlns:a16="http://schemas.microsoft.com/office/drawing/2014/main" id="{4107F8E0-6B54-4329-AE3A-C35952A2609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619754" y="5246384"/>
            <a:ext cx="1245399" cy="10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95151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/free-form sel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ar">
            <a:extLst>
              <a:ext uri="{FF2B5EF4-FFF2-40B4-BE49-F238E27FC236}">
                <a16:creationId xmlns:a16="http://schemas.microsoft.com/office/drawing/2014/main" id="{F01B0C4A-732E-4BC2-A2D7-A086E4E5403B}"/>
              </a:ext>
            </a:extLst>
          </p:cNvPr>
          <p:cNvSpPr/>
          <p:nvPr userDrawn="1"/>
        </p:nvSpPr>
        <p:spPr bwMode="gray">
          <a:xfrm>
            <a:off x="7158792" y="4886960"/>
            <a:ext cx="4863877" cy="29712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3" name="Bildplatzhalter">
            <a:extLst>
              <a:ext uri="{FF2B5EF4-FFF2-40B4-BE49-F238E27FC236}">
                <a16:creationId xmlns:a16="http://schemas.microsoft.com/office/drawing/2014/main" id="{670A352A-9075-4383-BC37-7EF209BB4A7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164185" y="165106"/>
            <a:ext cx="11858487" cy="4721860"/>
          </a:xfrm>
          <a:noFill/>
        </p:spPr>
        <p:txBody>
          <a:bodyPr tIns="720000" rIns="0"/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67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.</a:t>
            </a:r>
          </a:p>
        </p:txBody>
      </p:sp>
      <p:sp>
        <p:nvSpPr>
          <p:cNvPr id="10" name="Dreieck">
            <a:extLst>
              <a:ext uri="{FF2B5EF4-FFF2-40B4-BE49-F238E27FC236}">
                <a16:creationId xmlns:a16="http://schemas.microsoft.com/office/drawing/2014/main" id="{22DB09A9-BCD0-4F35-8DC4-DDFE9DE6C2F9}"/>
              </a:ext>
            </a:extLst>
          </p:cNvPr>
          <p:cNvSpPr/>
          <p:nvPr userDrawn="1"/>
        </p:nvSpPr>
        <p:spPr bwMode="gray">
          <a:xfrm rot="5400000">
            <a:off x="-222463" y="562187"/>
            <a:ext cx="281941" cy="6096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28" name="Headline">
            <a:extLst>
              <a:ext uri="{FF2B5EF4-FFF2-40B4-BE49-F238E27FC236}">
                <a16:creationId xmlns:a16="http://schemas.microsoft.com/office/drawing/2014/main" id="{813E0E27-07DF-4161-8BD6-EBA305CB51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64185" y="846875"/>
            <a:ext cx="11858487" cy="4040085"/>
          </a:xfrm>
          <a:prstGeom prst="rect">
            <a:avLst/>
          </a:prstGeom>
          <a:blipFill dpi="0" rotWithShape="1">
            <a:blip r:embed="rId2"/>
            <a:srcRect/>
            <a:stretch>
              <a:fillRect l="-10" r="-10"/>
            </a:stretch>
          </a:blipFill>
        </p:spPr>
        <p:txBody>
          <a:bodyPr wrap="square" lIns="576000" bIns="1036800" anchor="b">
            <a:no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slide for illustration/free-form selection</a:t>
            </a:r>
            <a:br>
              <a:rPr lang="en-GB" dirty="0"/>
            </a:br>
            <a:r>
              <a:rPr lang="en-GB" dirty="0"/>
              <a:t>with white background (interchangeable)</a:t>
            </a:r>
          </a:p>
        </p:txBody>
      </p:sp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3700611"/>
            <a:ext cx="10627783" cy="789960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  <a:p>
            <a:r>
              <a:rPr lang="en-GB" dirty="0"/>
              <a:t>Project name | Date</a:t>
            </a:r>
          </a:p>
        </p:txBody>
      </p:sp>
      <p:pic>
        <p:nvPicPr>
          <p:cNvPr id="26" name="Beispiel" descr="Ein Bild, das Wand, Gebäude enthält.&#10;&#10;Automatisch generierte Beschreibung">
            <a:extLst>
              <a:ext uri="{FF2B5EF4-FFF2-40B4-BE49-F238E27FC236}">
                <a16:creationId xmlns:a16="http://schemas.microsoft.com/office/drawing/2014/main" id="{317CFD46-37B5-4632-BBA4-3F2278F98B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10396673" y="1966813"/>
            <a:ext cx="1662545" cy="1147156"/>
          </a:xfrm>
          <a:prstGeom prst="rect">
            <a:avLst/>
          </a:prstGeom>
        </p:spPr>
      </p:pic>
      <p:sp>
        <p:nvSpPr>
          <p:cNvPr id="29" name="1.">
            <a:extLst>
              <a:ext uri="{FF2B5EF4-FFF2-40B4-BE49-F238E27FC236}">
                <a16:creationId xmlns:a16="http://schemas.microsoft.com/office/drawing/2014/main" id="{20B6CB06-5705-4A0C-80E4-F97390E0F331}"/>
              </a:ext>
            </a:extLst>
          </p:cNvPr>
          <p:cNvSpPr/>
          <p:nvPr userDrawn="1"/>
        </p:nvSpPr>
        <p:spPr bwMode="gray">
          <a:xfrm>
            <a:off x="5456994" y="170889"/>
            <a:ext cx="19685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Click on this icon to insert a new photo.</a:t>
            </a:r>
          </a:p>
        </p:txBody>
      </p:sp>
      <p:sp>
        <p:nvSpPr>
          <p:cNvPr id="30" name="2.">
            <a:extLst>
              <a:ext uri="{FF2B5EF4-FFF2-40B4-BE49-F238E27FC236}">
                <a16:creationId xmlns:a16="http://schemas.microsoft.com/office/drawing/2014/main" id="{D84EBA1A-4DAD-4862-AA4E-9880DC7763BC}"/>
              </a:ext>
            </a:extLst>
          </p:cNvPr>
          <p:cNvSpPr/>
          <p:nvPr userDrawn="1"/>
        </p:nvSpPr>
        <p:spPr bwMode="gray">
          <a:xfrm>
            <a:off x="7335821" y="170888"/>
            <a:ext cx="196850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Reset the slide.</a:t>
            </a:r>
          </a:p>
        </p:txBody>
      </p:sp>
      <p:sp>
        <p:nvSpPr>
          <p:cNvPr id="31" name="3.">
            <a:extLst>
              <a:ext uri="{FF2B5EF4-FFF2-40B4-BE49-F238E27FC236}">
                <a16:creationId xmlns:a16="http://schemas.microsoft.com/office/drawing/2014/main" id="{B2678BDE-5861-465F-B7A9-0C02CEA5146A}"/>
              </a:ext>
            </a:extLst>
          </p:cNvPr>
          <p:cNvSpPr/>
          <p:nvPr userDrawn="1"/>
        </p:nvSpPr>
        <p:spPr bwMode="gray">
          <a:xfrm>
            <a:off x="9682482" y="170888"/>
            <a:ext cx="24842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Where necessary, change the section using the ‘Crop’ function.</a:t>
            </a:r>
          </a:p>
        </p:txBody>
      </p:sp>
      <p:sp>
        <p:nvSpPr>
          <p:cNvPr id="32" name="how">
            <a:extLst>
              <a:ext uri="{FF2B5EF4-FFF2-40B4-BE49-F238E27FC236}">
                <a16:creationId xmlns:a16="http://schemas.microsoft.com/office/drawing/2014/main" id="{DD9A8E2A-61F9-4B3C-9A2B-7F7E505F0D6A}"/>
              </a:ext>
            </a:extLst>
          </p:cNvPr>
          <p:cNvSpPr txBox="1"/>
          <p:nvPr userDrawn="1"/>
        </p:nvSpPr>
        <p:spPr bwMode="gray">
          <a:xfrm>
            <a:off x="-3743070" y="237068"/>
            <a:ext cx="36615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image above transparent section.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Delete image by pressing the DEL key.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small icon in centre of page.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photo.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‘Home / Reset ’.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If required, edit the section under ‘Format/Crop ’.</a:t>
            </a:r>
          </a:p>
        </p:txBody>
      </p:sp>
      <p:pic>
        <p:nvPicPr>
          <p:cNvPr id="23" name="Grafik 22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624386F1-94F3-4226-906F-12B82E9AA1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50418" r="36621"/>
          <a:stretch/>
        </p:blipFill>
        <p:spPr>
          <a:xfrm>
            <a:off x="10396673" y="1029497"/>
            <a:ext cx="517191" cy="787908"/>
          </a:xfrm>
          <a:prstGeom prst="rect">
            <a:avLst/>
          </a:prstGeom>
        </p:spPr>
      </p:pic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105A1CD3-65ED-4979-8ED3-C6C6D69CA36F}"/>
              </a:ext>
            </a:extLst>
          </p:cNvPr>
          <p:cNvGrpSpPr/>
          <p:nvPr userDrawn="1"/>
        </p:nvGrpSpPr>
        <p:grpSpPr>
          <a:xfrm>
            <a:off x="7472795" y="1034676"/>
            <a:ext cx="2117468" cy="866995"/>
            <a:chOff x="5604594" y="1459908"/>
            <a:chExt cx="1588101" cy="650246"/>
          </a:xfrm>
        </p:grpSpPr>
        <p:pic>
          <p:nvPicPr>
            <p:cNvPr id="34" name="Grafik 33" descr="Ein Bild, das Screenshot enthält.&#10;&#10;Automatisch generierte Beschreibung">
              <a:extLst>
                <a:ext uri="{FF2B5EF4-FFF2-40B4-BE49-F238E27FC236}">
                  <a16:creationId xmlns:a16="http://schemas.microsoft.com/office/drawing/2014/main" id="{51D59DA1-E2B0-4CDB-A12E-01AA9A73E8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604594" y="1459908"/>
              <a:ext cx="1588101" cy="650246"/>
            </a:xfrm>
            <a:prstGeom prst="rect">
              <a:avLst/>
            </a:prstGeom>
          </p:spPr>
        </p:pic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CA75C1DE-0310-44D2-BF9A-8AF0BB55C2BA}"/>
                </a:ext>
              </a:extLst>
            </p:cNvPr>
            <p:cNvSpPr/>
            <p:nvPr userDrawn="1"/>
          </p:nvSpPr>
          <p:spPr bwMode="gray">
            <a:xfrm>
              <a:off x="6631396" y="1739890"/>
              <a:ext cx="482357" cy="179961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1"/>
            </a:p>
          </p:txBody>
        </p:sp>
      </p:grpSp>
      <p:sp>
        <p:nvSpPr>
          <p:cNvPr id="36" name="Rechteck">
            <a:extLst>
              <a:ext uri="{FF2B5EF4-FFF2-40B4-BE49-F238E27FC236}">
                <a16:creationId xmlns:a16="http://schemas.microsoft.com/office/drawing/2014/main" id="{E6AB41C2-B97C-4B5B-B3A7-980B47D8BCA4}"/>
              </a:ext>
            </a:extLst>
          </p:cNvPr>
          <p:cNvSpPr/>
          <p:nvPr userDrawn="1"/>
        </p:nvSpPr>
        <p:spPr bwMode="gray">
          <a:xfrm>
            <a:off x="10439990" y="1279684"/>
            <a:ext cx="446293" cy="450849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9B9FE7F-2243-42F8-843A-75576AD13FB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33131" y="4918868"/>
            <a:ext cx="3777415" cy="170739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6A3B03F-1F05-4E11-B6DF-C0C3ECC903D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2339" y="4918868"/>
            <a:ext cx="3777415" cy="1707392"/>
          </a:xfrm>
          <a:prstGeom prst="rect">
            <a:avLst/>
          </a:prstGeom>
        </p:spPr>
      </p:pic>
      <p:pic>
        <p:nvPicPr>
          <p:cNvPr id="22" name="Picture 21" descr="A picture containing text&#10;&#10;Description automatically generated">
            <a:extLst>
              <a:ext uri="{FF2B5EF4-FFF2-40B4-BE49-F238E27FC236}">
                <a16:creationId xmlns:a16="http://schemas.microsoft.com/office/drawing/2014/main" id="{6C6373E0-6C39-4959-B74A-D9771882184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619754" y="5246384"/>
            <a:ext cx="1245399" cy="10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742869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ar">
            <a:extLst>
              <a:ext uri="{FF2B5EF4-FFF2-40B4-BE49-F238E27FC236}">
                <a16:creationId xmlns:a16="http://schemas.microsoft.com/office/drawing/2014/main" id="{8C59F0BE-E094-4F6F-B663-07A571A19A62}"/>
              </a:ext>
            </a:extLst>
          </p:cNvPr>
          <p:cNvSpPr/>
          <p:nvPr userDrawn="1"/>
        </p:nvSpPr>
        <p:spPr bwMode="gray">
          <a:xfrm>
            <a:off x="7158792" y="4886960"/>
            <a:ext cx="4863877" cy="29712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3700611"/>
            <a:ext cx="10627783" cy="789960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  <a:p>
            <a:r>
              <a:rPr lang="en-GB" dirty="0"/>
              <a:t>Project name | Date</a:t>
            </a:r>
          </a:p>
        </p:txBody>
      </p:sp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933135" y="2542202"/>
            <a:ext cx="10628948" cy="96026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Alternative title slide</a:t>
            </a:r>
            <a:br>
              <a:rPr lang="en-GB" dirty="0"/>
            </a:br>
            <a:r>
              <a:rPr lang="en-GB" dirty="0"/>
              <a:t>without photo</a:t>
            </a:r>
          </a:p>
        </p:txBody>
      </p:sp>
      <p:grpSp>
        <p:nvGrpSpPr>
          <p:cNvPr id="8" name="Key Visual">
            <a:extLst>
              <a:ext uri="{FF2B5EF4-FFF2-40B4-BE49-F238E27FC236}">
                <a16:creationId xmlns:a16="http://schemas.microsoft.com/office/drawing/2014/main" id="{1E0F1E1C-CA23-484C-B4BB-7C7FB71D6C86}"/>
              </a:ext>
            </a:extLst>
          </p:cNvPr>
          <p:cNvGrpSpPr/>
          <p:nvPr userDrawn="1"/>
        </p:nvGrpSpPr>
        <p:grpSpPr bwMode="gray">
          <a:xfrm>
            <a:off x="164182" y="165106"/>
            <a:ext cx="5044017" cy="1340924"/>
            <a:chOff x="4846637" y="119557"/>
            <a:chExt cx="3783013" cy="1005693"/>
          </a:xfrm>
        </p:grpSpPr>
        <p:sp>
          <p:nvSpPr>
            <p:cNvPr id="9" name="Freihandform: Form 8">
              <a:extLst>
                <a:ext uri="{FF2B5EF4-FFF2-40B4-BE49-F238E27FC236}">
                  <a16:creationId xmlns:a16="http://schemas.microsoft.com/office/drawing/2014/main" id="{361BEDD0-CC28-449C-8AF8-28ECB9820DCA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2AF78ACF-6170-47AC-80E0-F6021AD8B19F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2" name="Freihandform: Form 11">
              <a:extLst>
                <a:ext uri="{FF2B5EF4-FFF2-40B4-BE49-F238E27FC236}">
                  <a16:creationId xmlns:a16="http://schemas.microsoft.com/office/drawing/2014/main" id="{5BAE5611-256D-4234-B00F-EB779B3EA961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D32235C7-71CD-4034-844A-03FD0D112CE2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6" name="Freihandform: Form 15">
              <a:extLst>
                <a:ext uri="{FF2B5EF4-FFF2-40B4-BE49-F238E27FC236}">
                  <a16:creationId xmlns:a16="http://schemas.microsoft.com/office/drawing/2014/main" id="{717CA073-D9FE-4EFD-801F-27AB9308B312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696D6392-4316-4878-8425-B89B6783D9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3131" y="4918868"/>
            <a:ext cx="3777415" cy="17073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6A3B03F-1F05-4E11-B6DF-C0C3ECC903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42339" y="4918868"/>
            <a:ext cx="3777415" cy="1707392"/>
          </a:xfrm>
          <a:prstGeom prst="rect">
            <a:avLst/>
          </a:prstGeom>
        </p:spPr>
      </p:pic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22546F9C-7A78-4583-8A7F-7B4043F217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19754" y="5246384"/>
            <a:ext cx="1245399" cy="10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443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9" y="320283"/>
            <a:ext cx="11422911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F0E6115A-0138-4831-8CBC-F3B86D4660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9" y="1361293"/>
            <a:ext cx="9563579" cy="4660625"/>
          </a:xfrm>
        </p:spPr>
        <p:txBody>
          <a:bodyPr/>
          <a:lstStyle>
            <a:lvl1pPr marL="304784" indent="-304784">
              <a:spcBef>
                <a:spcPts val="2400"/>
              </a:spcBef>
              <a:buFont typeface="+mj-lt"/>
              <a:buAutoNum type="arabicPeriod"/>
              <a:defRPr/>
            </a:lvl1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452EF93-E523-4879-A016-E498F54384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153431B-7D6D-4B55-A0DF-43777214784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190EEF8-EC05-4B47-999A-57A36EBAB75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93322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45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9" y="320283"/>
            <a:ext cx="11422911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grpSp>
        <p:nvGrpSpPr>
          <p:cNvPr id="6" name="Key Visual">
            <a:extLst>
              <a:ext uri="{FF2B5EF4-FFF2-40B4-BE49-F238E27FC236}">
                <a16:creationId xmlns:a16="http://schemas.microsoft.com/office/drawing/2014/main" id="{77156747-85E7-4ED4-B2ED-42ABA70FA613}"/>
              </a:ext>
            </a:extLst>
          </p:cNvPr>
          <p:cNvGrpSpPr/>
          <p:nvPr userDrawn="1"/>
        </p:nvGrpSpPr>
        <p:grpSpPr bwMode="gray">
          <a:xfrm flipV="1">
            <a:off x="164180" y="5311123"/>
            <a:ext cx="3094437" cy="822639"/>
            <a:chOff x="4846637" y="119557"/>
            <a:chExt cx="3783013" cy="1005693"/>
          </a:xfrm>
        </p:grpSpPr>
        <p:sp>
          <p:nvSpPr>
            <p:cNvPr id="7" name="Freihandform: Form 6">
              <a:extLst>
                <a:ext uri="{FF2B5EF4-FFF2-40B4-BE49-F238E27FC236}">
                  <a16:creationId xmlns:a16="http://schemas.microsoft.com/office/drawing/2014/main" id="{2E6C23C4-9083-4866-858D-0C04644D965B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Freihandform: Form 7">
              <a:extLst>
                <a:ext uri="{FF2B5EF4-FFF2-40B4-BE49-F238E27FC236}">
                  <a16:creationId xmlns:a16="http://schemas.microsoft.com/office/drawing/2014/main" id="{FB0BB156-07F2-4B83-B5A7-E91DE0017F5B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9" name="Freihandform: Form 8">
              <a:extLst>
                <a:ext uri="{FF2B5EF4-FFF2-40B4-BE49-F238E27FC236}">
                  <a16:creationId xmlns:a16="http://schemas.microsoft.com/office/drawing/2014/main" id="{86502DB2-D1D5-44BB-955E-FA20933B0C5A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A25DFF6E-FE1D-49A8-A873-770951547FF1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8E38456C-C414-4CEB-A953-0F72775B0C83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32E1886A-3475-4E66-B3BF-1AD48A2030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9" y="1361298"/>
            <a:ext cx="9563579" cy="3746844"/>
          </a:xfrm>
        </p:spPr>
        <p:txBody>
          <a:bodyPr/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lvl1pPr>
          </a:lstStyle>
          <a:p>
            <a:pPr marL="304784" marR="0" lvl="0" indent="-304784" algn="l" defTabSz="914354" rtl="0" eaLnBrk="1" fontAlgn="auto" latinLnBrk="0" hangingPunct="1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 dirty="0"/>
              <a:t>Click to add text</a:t>
            </a:r>
          </a:p>
        </p:txBody>
      </p:sp>
      <p:sp>
        <p:nvSpPr>
          <p:cNvPr id="13" name="Datumsplatzhalter 12">
            <a:extLst>
              <a:ext uri="{FF2B5EF4-FFF2-40B4-BE49-F238E27FC236}">
                <a16:creationId xmlns:a16="http://schemas.microsoft.com/office/drawing/2014/main" id="{E5D8E01E-F49F-4D57-89D4-E949623D1DC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BCF8D0CE-4095-4F50-924A-6E387AE4CF2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4509B031-4623-4B3A-8E75-E14CEB8CCF1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20841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45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tart slide, b/w 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DF58C217-C4E2-448E-B6B5-E56CEFB6D358}"/>
              </a:ext>
            </a:extLst>
          </p:cNvPr>
          <p:cNvPicPr>
            <a:picLocks/>
          </p:cNvPicPr>
          <p:nvPr userDrawn="1"/>
        </p:nvPicPr>
        <p:blipFill rotWithShape="1">
          <a:blip r:embed="rId2"/>
          <a:srcRect t="234" b="7466"/>
          <a:stretch/>
        </p:blipFill>
        <p:spPr bwMode="gray">
          <a:xfrm>
            <a:off x="164185" y="165100"/>
            <a:ext cx="11858487" cy="5968659"/>
          </a:xfrm>
          <a:prstGeom prst="rect">
            <a:avLst/>
          </a:prstGeom>
        </p:spPr>
      </p:pic>
      <p:pic>
        <p:nvPicPr>
          <p:cNvPr id="20" name="Grafik 19" descr="Ein Bild, das Säge enthält.&#10;&#10;Automatisch generierte Beschreibung">
            <a:extLst>
              <a:ext uri="{FF2B5EF4-FFF2-40B4-BE49-F238E27FC236}">
                <a16:creationId xmlns:a16="http://schemas.microsoft.com/office/drawing/2014/main" id="{BCF144E3-F322-4496-87EE-8035011D1A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164180" y="2093674"/>
            <a:ext cx="11860800" cy="4040085"/>
          </a:xfrm>
          <a:prstGeom prst="rect">
            <a:avLst/>
          </a:prstGeom>
        </p:spPr>
      </p:pic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4938869"/>
            <a:ext cx="10627783" cy="292388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</p:txBody>
      </p:sp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933135" y="3793154"/>
            <a:ext cx="10628948" cy="96026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Section start slide</a:t>
            </a:r>
            <a:br>
              <a:rPr lang="en-GB" dirty="0"/>
            </a:br>
            <a:r>
              <a:rPr lang="en-GB" dirty="0"/>
              <a:t>with b/w GIZ key visual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0DC1FF66-9C6A-433E-8553-8083512E962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EF569824-8B73-4A2E-B4EF-29A198DE52A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540C7464-2E6B-420A-8943-567BDD64941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7464703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tart slide,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">
            <a:extLst>
              <a:ext uri="{FF2B5EF4-FFF2-40B4-BE49-F238E27FC236}">
                <a16:creationId xmlns:a16="http://schemas.microsoft.com/office/drawing/2014/main" id="{670A352A-9075-4383-BC37-7EF209BB4A7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164185" y="165100"/>
            <a:ext cx="11858487" cy="5968659"/>
          </a:xfrm>
          <a:noFill/>
        </p:spPr>
        <p:txBody>
          <a:bodyPr tIns="720000" rIns="0"/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67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.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FE685868-EA5A-4891-A28F-04F16BEAED38}"/>
              </a:ext>
            </a:extLst>
          </p:cNvPr>
          <p:cNvCxnSpPr/>
          <p:nvPr userDrawn="1"/>
        </p:nvCxnSpPr>
        <p:spPr bwMode="gray">
          <a:xfrm>
            <a:off x="6096000" y="1244600"/>
            <a:ext cx="0" cy="914400"/>
          </a:xfrm>
          <a:prstGeom prst="straightConnector1">
            <a:avLst/>
          </a:prstGeom>
          <a:ln w="12700"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reieck">
            <a:extLst>
              <a:ext uri="{FF2B5EF4-FFF2-40B4-BE49-F238E27FC236}">
                <a16:creationId xmlns:a16="http://schemas.microsoft.com/office/drawing/2014/main" id="{22DB09A9-BCD0-4F35-8DC4-DDFE9DE6C2F9}"/>
              </a:ext>
            </a:extLst>
          </p:cNvPr>
          <p:cNvSpPr/>
          <p:nvPr userDrawn="1"/>
        </p:nvSpPr>
        <p:spPr bwMode="gray">
          <a:xfrm rot="5400000">
            <a:off x="-222463" y="562187"/>
            <a:ext cx="281941" cy="6096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5" name="Headline">
            <a:extLst>
              <a:ext uri="{FF2B5EF4-FFF2-40B4-BE49-F238E27FC236}">
                <a16:creationId xmlns:a16="http://schemas.microsoft.com/office/drawing/2014/main" id="{F8646EF2-FE73-41DC-B654-C5012A3720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64185" y="2093674"/>
            <a:ext cx="11858487" cy="4040085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stretch>
              <a:fillRect l="-10" r="-10"/>
            </a:stretch>
          </a:blipFill>
        </p:spPr>
        <p:txBody>
          <a:bodyPr wrap="square" lIns="576000" bIns="1036800" anchor="b">
            <a:no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Section start slide</a:t>
            </a:r>
            <a:br>
              <a:rPr lang="en-GB" dirty="0"/>
            </a:br>
            <a:r>
              <a:rPr lang="en-GB" dirty="0"/>
              <a:t>with background photo (interchangeable)</a:t>
            </a:r>
          </a:p>
        </p:txBody>
      </p:sp>
      <p:pic>
        <p:nvPicPr>
          <p:cNvPr id="26" name="Beispiel" descr="Ein Bild, das Wand, Gebäude enthält.&#10;&#10;Automatisch generierte Beschreibung">
            <a:extLst>
              <a:ext uri="{FF2B5EF4-FFF2-40B4-BE49-F238E27FC236}">
                <a16:creationId xmlns:a16="http://schemas.microsoft.com/office/drawing/2014/main" id="{317CFD46-37B5-4632-BBA4-3F2278F98B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9996033" y="1966813"/>
            <a:ext cx="1662545" cy="1147156"/>
          </a:xfrm>
          <a:prstGeom prst="rect">
            <a:avLst/>
          </a:prstGeom>
        </p:spPr>
      </p:pic>
      <p:sp>
        <p:nvSpPr>
          <p:cNvPr id="28" name="Subline">
            <a:extLst>
              <a:ext uri="{FF2B5EF4-FFF2-40B4-BE49-F238E27FC236}">
                <a16:creationId xmlns:a16="http://schemas.microsoft.com/office/drawing/2014/main" id="{6699B1E5-C447-4674-92BB-C2A1F3ADCF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4938869"/>
            <a:ext cx="10627783" cy="292388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</p:txBody>
      </p:sp>
      <p:sp>
        <p:nvSpPr>
          <p:cNvPr id="29" name="1.">
            <a:extLst>
              <a:ext uri="{FF2B5EF4-FFF2-40B4-BE49-F238E27FC236}">
                <a16:creationId xmlns:a16="http://schemas.microsoft.com/office/drawing/2014/main" id="{DF731E94-BC4E-4147-8280-79F13CCEF08B}"/>
              </a:ext>
            </a:extLst>
          </p:cNvPr>
          <p:cNvSpPr/>
          <p:nvPr userDrawn="1"/>
        </p:nvSpPr>
        <p:spPr bwMode="gray">
          <a:xfrm>
            <a:off x="5456994" y="170889"/>
            <a:ext cx="19685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Click on this icon to insert a new photo.</a:t>
            </a:r>
          </a:p>
        </p:txBody>
      </p:sp>
      <p:sp>
        <p:nvSpPr>
          <p:cNvPr id="30" name="2.">
            <a:extLst>
              <a:ext uri="{FF2B5EF4-FFF2-40B4-BE49-F238E27FC236}">
                <a16:creationId xmlns:a16="http://schemas.microsoft.com/office/drawing/2014/main" id="{6B919EA4-50E9-46C9-AC5A-76AC20E25106}"/>
              </a:ext>
            </a:extLst>
          </p:cNvPr>
          <p:cNvSpPr/>
          <p:nvPr userDrawn="1"/>
        </p:nvSpPr>
        <p:spPr bwMode="gray">
          <a:xfrm>
            <a:off x="7335821" y="170888"/>
            <a:ext cx="196850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Reset the slide.</a:t>
            </a:r>
          </a:p>
        </p:txBody>
      </p:sp>
      <p:sp>
        <p:nvSpPr>
          <p:cNvPr id="31" name="3.">
            <a:extLst>
              <a:ext uri="{FF2B5EF4-FFF2-40B4-BE49-F238E27FC236}">
                <a16:creationId xmlns:a16="http://schemas.microsoft.com/office/drawing/2014/main" id="{36FCB48E-A225-433E-9552-1EC05D2E90CB}"/>
              </a:ext>
            </a:extLst>
          </p:cNvPr>
          <p:cNvSpPr/>
          <p:nvPr userDrawn="1"/>
        </p:nvSpPr>
        <p:spPr bwMode="gray">
          <a:xfrm>
            <a:off x="9682482" y="170888"/>
            <a:ext cx="24842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Where necessary, change the section using the ‘Crop’ function.</a:t>
            </a:r>
          </a:p>
        </p:txBody>
      </p:sp>
      <p:sp>
        <p:nvSpPr>
          <p:cNvPr id="32" name="how">
            <a:extLst>
              <a:ext uri="{FF2B5EF4-FFF2-40B4-BE49-F238E27FC236}">
                <a16:creationId xmlns:a16="http://schemas.microsoft.com/office/drawing/2014/main" id="{308DC210-80AE-4E96-8C9E-08E1D0F3C4B1}"/>
              </a:ext>
            </a:extLst>
          </p:cNvPr>
          <p:cNvSpPr txBox="1"/>
          <p:nvPr userDrawn="1"/>
        </p:nvSpPr>
        <p:spPr bwMode="gray">
          <a:xfrm>
            <a:off x="-3743070" y="237068"/>
            <a:ext cx="36615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image above transparent section.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Delete image by pressing the DEL key.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small icon in centre of page.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photo.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‘Home / Reset ’.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If required, edit the section under ‘Format/Crop ’.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CA10962-7562-45EF-9BCC-CF8E4A8ECDD8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EDF0250-D30F-4BC8-BDE1-DB1BD325237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98F0E3FB-E27A-4457-B526-B2D2906906A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23" name="Grafik 22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AFC53F5D-C099-4AB8-BEA0-0C0599C54F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50418" r="36621"/>
          <a:stretch/>
        </p:blipFill>
        <p:spPr>
          <a:xfrm>
            <a:off x="9996731" y="1029497"/>
            <a:ext cx="517191" cy="787908"/>
          </a:xfrm>
          <a:prstGeom prst="rect">
            <a:avLst/>
          </a:prstGeom>
        </p:spPr>
      </p:pic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71BF95A1-C507-454F-AD5B-C1AE17A76F07}"/>
              </a:ext>
            </a:extLst>
          </p:cNvPr>
          <p:cNvGrpSpPr/>
          <p:nvPr userDrawn="1"/>
        </p:nvGrpSpPr>
        <p:grpSpPr>
          <a:xfrm>
            <a:off x="7472795" y="1034676"/>
            <a:ext cx="2117468" cy="866995"/>
            <a:chOff x="5604594" y="1459908"/>
            <a:chExt cx="1588101" cy="650246"/>
          </a:xfrm>
        </p:grpSpPr>
        <p:pic>
          <p:nvPicPr>
            <p:cNvPr id="34" name="Grafik 33" descr="Ein Bild, das Screenshot enthält.&#10;&#10;Automatisch generierte Beschreibung">
              <a:extLst>
                <a:ext uri="{FF2B5EF4-FFF2-40B4-BE49-F238E27FC236}">
                  <a16:creationId xmlns:a16="http://schemas.microsoft.com/office/drawing/2014/main" id="{355A07BF-0F32-412A-AAD2-48911D07B2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604594" y="1459908"/>
              <a:ext cx="1588101" cy="650246"/>
            </a:xfrm>
            <a:prstGeom prst="rect">
              <a:avLst/>
            </a:prstGeom>
          </p:spPr>
        </p:pic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B2564D52-B4AC-4D61-B46E-BE3CE7851C95}"/>
                </a:ext>
              </a:extLst>
            </p:cNvPr>
            <p:cNvSpPr/>
            <p:nvPr userDrawn="1"/>
          </p:nvSpPr>
          <p:spPr bwMode="gray">
            <a:xfrm>
              <a:off x="6631396" y="1739890"/>
              <a:ext cx="482357" cy="179961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1"/>
            </a:p>
          </p:txBody>
        </p:sp>
      </p:grpSp>
      <p:sp>
        <p:nvSpPr>
          <p:cNvPr id="36" name="Rechteck">
            <a:extLst>
              <a:ext uri="{FF2B5EF4-FFF2-40B4-BE49-F238E27FC236}">
                <a16:creationId xmlns:a16="http://schemas.microsoft.com/office/drawing/2014/main" id="{9A38222B-6179-4D47-87DD-F77D00C82A5F}"/>
              </a:ext>
            </a:extLst>
          </p:cNvPr>
          <p:cNvSpPr/>
          <p:nvPr userDrawn="1"/>
        </p:nvSpPr>
        <p:spPr bwMode="gray">
          <a:xfrm>
            <a:off x="10040048" y="1279684"/>
            <a:ext cx="446293" cy="450849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</p:spTree>
    <p:extLst>
      <p:ext uri="{BB962C8B-B14F-4D97-AF65-F5344CB8AC3E}">
        <p14:creationId xmlns:p14="http://schemas.microsoft.com/office/powerpoint/2010/main" val="1178511226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tart slide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3700617"/>
            <a:ext cx="10627783" cy="292388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</p:txBody>
      </p:sp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933135" y="2542202"/>
            <a:ext cx="10628948" cy="96026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Section start slide</a:t>
            </a:r>
            <a:br>
              <a:rPr lang="en-GB" dirty="0"/>
            </a:br>
            <a:r>
              <a:rPr lang="en-GB" dirty="0"/>
              <a:t>This may also have two lines</a:t>
            </a:r>
          </a:p>
        </p:txBody>
      </p:sp>
      <p:grpSp>
        <p:nvGrpSpPr>
          <p:cNvPr id="8" name="Key Visual">
            <a:extLst>
              <a:ext uri="{FF2B5EF4-FFF2-40B4-BE49-F238E27FC236}">
                <a16:creationId xmlns:a16="http://schemas.microsoft.com/office/drawing/2014/main" id="{1E0F1E1C-CA23-484C-B4BB-7C7FB71D6C86}"/>
              </a:ext>
            </a:extLst>
          </p:cNvPr>
          <p:cNvGrpSpPr/>
          <p:nvPr userDrawn="1"/>
        </p:nvGrpSpPr>
        <p:grpSpPr bwMode="gray">
          <a:xfrm>
            <a:off x="164182" y="165106"/>
            <a:ext cx="5044017" cy="1340924"/>
            <a:chOff x="4846637" y="119557"/>
            <a:chExt cx="3783013" cy="1005693"/>
          </a:xfrm>
        </p:grpSpPr>
        <p:sp>
          <p:nvSpPr>
            <p:cNvPr id="9" name="Freihandform: Form 8">
              <a:extLst>
                <a:ext uri="{FF2B5EF4-FFF2-40B4-BE49-F238E27FC236}">
                  <a16:creationId xmlns:a16="http://schemas.microsoft.com/office/drawing/2014/main" id="{361BEDD0-CC28-449C-8AF8-28ECB9820DCA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2AF78ACF-6170-47AC-80E0-F6021AD8B19F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2" name="Freihandform: Form 11">
              <a:extLst>
                <a:ext uri="{FF2B5EF4-FFF2-40B4-BE49-F238E27FC236}">
                  <a16:creationId xmlns:a16="http://schemas.microsoft.com/office/drawing/2014/main" id="{5BAE5611-256D-4234-B00F-EB779B3EA961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D32235C7-71CD-4034-844A-03FD0D112CE2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6" name="Freihandform: Form 15">
              <a:extLst>
                <a:ext uri="{FF2B5EF4-FFF2-40B4-BE49-F238E27FC236}">
                  <a16:creationId xmlns:a16="http://schemas.microsoft.com/office/drawing/2014/main" id="{717CA073-D9FE-4EFD-801F-27AB9308B312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D88D0E22-2017-4208-9ADC-47A2FAF1D43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9F9B96F-E57D-429A-9EB5-D561A8B62E5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5AA07C4F-927A-4ADF-8F4E-0E641F59E17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5264042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slide, b/w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DF58C217-C4E2-448E-B6B5-E56CEFB6D358}"/>
              </a:ext>
            </a:extLst>
          </p:cNvPr>
          <p:cNvPicPr>
            <a:picLocks/>
          </p:cNvPicPr>
          <p:nvPr userDrawn="1"/>
        </p:nvPicPr>
        <p:blipFill rotWithShape="1">
          <a:blip r:embed="rId2"/>
          <a:srcRect t="234" b="7466"/>
          <a:stretch/>
        </p:blipFill>
        <p:spPr bwMode="gray">
          <a:xfrm>
            <a:off x="164185" y="165100"/>
            <a:ext cx="11858487" cy="5968659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1E3E3E95-0AFA-477F-B88E-9AEDC037418E}"/>
              </a:ext>
            </a:extLst>
          </p:cNvPr>
          <p:cNvSpPr>
            <a:spLocks/>
          </p:cNvSpPr>
          <p:nvPr userDrawn="1"/>
        </p:nvSpPr>
        <p:spPr bwMode="gray">
          <a:xfrm>
            <a:off x="164185" y="165100"/>
            <a:ext cx="11858487" cy="596865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1"/>
          </a:p>
        </p:txBody>
      </p:sp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114267" y="2737266"/>
            <a:ext cx="9963471" cy="50680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ctr">
              <a:lnSpc>
                <a:spcPct val="95000"/>
              </a:lnSpc>
              <a:spcBef>
                <a:spcPts val="1600"/>
              </a:spcBef>
              <a:defRPr sz="3467" b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Intermediate slide</a:t>
            </a:r>
            <a:endParaRPr lang="en-GB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10132F28-06B2-4221-9B40-46373C4BF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1382050-2B79-493B-95AA-DBF7B8349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291D8C-7803-47D0-8143-6798277D7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1177881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slide,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114267" y="2737266"/>
            <a:ext cx="9963471" cy="50680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ctr">
              <a:lnSpc>
                <a:spcPct val="95000"/>
              </a:lnSpc>
              <a:spcBef>
                <a:spcPts val="1600"/>
              </a:spcBef>
              <a:defRPr sz="3467" b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Intermediate slide</a:t>
            </a:r>
            <a:endParaRPr lang="en-GB" dirty="0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E4858B5A-3D9C-44AE-ADA7-B7DF2E935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D743612B-9303-4BD1-8570-21C327D0D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364C8BC3-F5EC-4CDC-BEF6-A683BD9DD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770704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s P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DC6F8-EF6E-1D4C-9CDE-4FF4F94AE9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467225"/>
            <a:ext cx="10515600" cy="1325563"/>
          </a:xfr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Divider slide title</a:t>
            </a:r>
          </a:p>
        </p:txBody>
      </p:sp>
    </p:spTree>
    <p:extLst>
      <p:ext uri="{BB962C8B-B14F-4D97-AF65-F5344CB8AC3E}">
        <p14:creationId xmlns:p14="http://schemas.microsoft.com/office/powerpoint/2010/main" val="866867090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pos="5216">
          <p15:clr>
            <a:srgbClr val="FBAE40"/>
          </p15:clr>
        </p15:guide>
        <p15:guide id="2" orient="horz" pos="14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slide, white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114267" y="2737266"/>
            <a:ext cx="9963471" cy="50680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ctr">
              <a:lnSpc>
                <a:spcPct val="95000"/>
              </a:lnSpc>
              <a:spcBef>
                <a:spcPts val="1600"/>
              </a:spcBef>
              <a:defRPr sz="3467" b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Intermediate slide</a:t>
            </a:r>
            <a:endParaRPr lang="en-GB" dirty="0"/>
          </a:p>
        </p:txBody>
      </p:sp>
      <p:grpSp>
        <p:nvGrpSpPr>
          <p:cNvPr id="12" name="Key Visual">
            <a:extLst>
              <a:ext uri="{FF2B5EF4-FFF2-40B4-BE49-F238E27FC236}">
                <a16:creationId xmlns:a16="http://schemas.microsoft.com/office/drawing/2014/main" id="{D9D8699C-EAEE-4654-9DB5-5DBEA94DFD69}"/>
              </a:ext>
            </a:extLst>
          </p:cNvPr>
          <p:cNvGrpSpPr/>
          <p:nvPr userDrawn="1"/>
        </p:nvGrpSpPr>
        <p:grpSpPr bwMode="gray">
          <a:xfrm flipV="1">
            <a:off x="164183" y="4525215"/>
            <a:ext cx="6050711" cy="1608548"/>
            <a:chOff x="4846637" y="119557"/>
            <a:chExt cx="3783013" cy="1005693"/>
          </a:xfrm>
        </p:grpSpPr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57ACA972-95E7-4330-A959-68C656E58B90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EF93F907-303A-4592-848E-F1A7AFDDDD4A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C8AAE6CE-CD01-4233-9E65-D495D92CF161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6" name="Freihandform: Form 15">
              <a:extLst>
                <a:ext uri="{FF2B5EF4-FFF2-40B4-BE49-F238E27FC236}">
                  <a16:creationId xmlns:a16="http://schemas.microsoft.com/office/drawing/2014/main" id="{1AAC9A52-2206-4D16-A752-9C733CC5CB7F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7" name="Freihandform: Form 16">
              <a:extLst>
                <a:ext uri="{FF2B5EF4-FFF2-40B4-BE49-F238E27FC236}">
                  <a16:creationId xmlns:a16="http://schemas.microsoft.com/office/drawing/2014/main" id="{8D075FE9-0EDA-4BE2-B2C1-22DF2B8842B2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grpSp>
        <p:nvGrpSpPr>
          <p:cNvPr id="36" name="Key Visual">
            <a:extLst>
              <a:ext uri="{FF2B5EF4-FFF2-40B4-BE49-F238E27FC236}">
                <a16:creationId xmlns:a16="http://schemas.microsoft.com/office/drawing/2014/main" id="{C7D69FF2-A45A-405D-BC43-69B4E925551F}"/>
              </a:ext>
            </a:extLst>
          </p:cNvPr>
          <p:cNvGrpSpPr/>
          <p:nvPr userDrawn="1"/>
        </p:nvGrpSpPr>
        <p:grpSpPr bwMode="gray">
          <a:xfrm flipH="1">
            <a:off x="8934717" y="165100"/>
            <a:ext cx="3087951" cy="820915"/>
            <a:chOff x="4846637" y="119557"/>
            <a:chExt cx="3783013" cy="1005693"/>
          </a:xfrm>
        </p:grpSpPr>
        <p:sp>
          <p:nvSpPr>
            <p:cNvPr id="37" name="Freihandform: Form 36">
              <a:extLst>
                <a:ext uri="{FF2B5EF4-FFF2-40B4-BE49-F238E27FC236}">
                  <a16:creationId xmlns:a16="http://schemas.microsoft.com/office/drawing/2014/main" id="{67E195A5-1DB2-4051-897C-B5E84120B476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38" name="Freihandform: Form 37">
              <a:extLst>
                <a:ext uri="{FF2B5EF4-FFF2-40B4-BE49-F238E27FC236}">
                  <a16:creationId xmlns:a16="http://schemas.microsoft.com/office/drawing/2014/main" id="{9234AB9A-5088-479E-92C2-4F81972E1E55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39" name="Freihandform: Form 38">
              <a:extLst>
                <a:ext uri="{FF2B5EF4-FFF2-40B4-BE49-F238E27FC236}">
                  <a16:creationId xmlns:a16="http://schemas.microsoft.com/office/drawing/2014/main" id="{5FBB400A-FFCE-4E88-B1BF-846AC7A46F8E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40" name="Freihandform: Form 39">
              <a:extLst>
                <a:ext uri="{FF2B5EF4-FFF2-40B4-BE49-F238E27FC236}">
                  <a16:creationId xmlns:a16="http://schemas.microsoft.com/office/drawing/2014/main" id="{4A214495-DB26-435D-9164-4A350ECF0071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41" name="Freihandform: Form 40">
              <a:extLst>
                <a:ext uri="{FF2B5EF4-FFF2-40B4-BE49-F238E27FC236}">
                  <a16:creationId xmlns:a16="http://schemas.microsoft.com/office/drawing/2014/main" id="{AD46CA09-12E7-4803-A8A0-CC8821A2FBF3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1D7087B2-841C-4578-8D4C-FD96605E1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812E5FB-AE5B-45DE-A139-9BF8C60A3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5C4834F1-8AA0-4335-9A3C-58D358314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0533094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slide,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">
            <a:extLst>
              <a:ext uri="{FF2B5EF4-FFF2-40B4-BE49-F238E27FC236}">
                <a16:creationId xmlns:a16="http://schemas.microsoft.com/office/drawing/2014/main" id="{670A352A-9075-4383-BC37-7EF209BB4A7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164185" y="165100"/>
            <a:ext cx="11858487" cy="5968659"/>
          </a:xfrm>
          <a:noFill/>
        </p:spPr>
        <p:txBody>
          <a:bodyPr tIns="720000" rIns="0"/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67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.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FE685868-EA5A-4891-A28F-04F16BEAED38}"/>
              </a:ext>
            </a:extLst>
          </p:cNvPr>
          <p:cNvCxnSpPr/>
          <p:nvPr userDrawn="1"/>
        </p:nvCxnSpPr>
        <p:spPr bwMode="gray">
          <a:xfrm>
            <a:off x="6096000" y="1244600"/>
            <a:ext cx="0" cy="914400"/>
          </a:xfrm>
          <a:prstGeom prst="straightConnector1">
            <a:avLst/>
          </a:prstGeom>
          <a:ln w="12700"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Headline">
            <a:extLst>
              <a:ext uri="{FF2B5EF4-FFF2-40B4-BE49-F238E27FC236}">
                <a16:creationId xmlns:a16="http://schemas.microsoft.com/office/drawing/2014/main" id="{F8646EF2-FE73-41DC-B654-C5012A3720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64185" y="2093674"/>
            <a:ext cx="11858487" cy="4040085"/>
          </a:xfrm>
          <a:prstGeom prst="rect">
            <a:avLst/>
          </a:prstGeom>
          <a:blipFill dpi="0" rotWithShape="1">
            <a:blip r:embed="rId2">
              <a:alphaModFix amt="80000"/>
            </a:blip>
            <a:srcRect/>
            <a:stretch>
              <a:fillRect l="-10" r="-10"/>
            </a:stretch>
          </a:blipFill>
        </p:spPr>
        <p:txBody>
          <a:bodyPr wrap="square" lIns="900000" bIns="684000" anchor="b">
            <a:noAutofit/>
          </a:bodyPr>
          <a:lstStyle>
            <a:lvl1pPr>
              <a:defRPr sz="3467"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Intermediate slide, photo</a:t>
            </a:r>
            <a:br>
              <a:rPr lang="en-GB" dirty="0"/>
            </a:br>
            <a:r>
              <a:rPr lang="en-GB" dirty="0"/>
              <a:t>(interchangeable)</a:t>
            </a:r>
          </a:p>
        </p:txBody>
      </p:sp>
      <p:pic>
        <p:nvPicPr>
          <p:cNvPr id="26" name="Beispiel" descr="Ein Bild, das Wand, Gebäude enthält.&#10;&#10;Automatisch generierte Beschreibung">
            <a:extLst>
              <a:ext uri="{FF2B5EF4-FFF2-40B4-BE49-F238E27FC236}">
                <a16:creationId xmlns:a16="http://schemas.microsoft.com/office/drawing/2014/main" id="{317CFD46-37B5-4632-BBA4-3F2278F98B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9996033" y="1966813"/>
            <a:ext cx="1662545" cy="1147156"/>
          </a:xfrm>
          <a:prstGeom prst="rect">
            <a:avLst/>
          </a:prstGeom>
        </p:spPr>
      </p:pic>
      <p:sp>
        <p:nvSpPr>
          <p:cNvPr id="28" name="1.">
            <a:extLst>
              <a:ext uri="{FF2B5EF4-FFF2-40B4-BE49-F238E27FC236}">
                <a16:creationId xmlns:a16="http://schemas.microsoft.com/office/drawing/2014/main" id="{0BCFDBF6-0C4F-4BA9-84EB-ED3466065719}"/>
              </a:ext>
            </a:extLst>
          </p:cNvPr>
          <p:cNvSpPr/>
          <p:nvPr userDrawn="1"/>
        </p:nvSpPr>
        <p:spPr bwMode="gray">
          <a:xfrm>
            <a:off x="5456994" y="170889"/>
            <a:ext cx="19685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Click on this icon to insert a new photo.</a:t>
            </a:r>
          </a:p>
        </p:txBody>
      </p:sp>
      <p:sp>
        <p:nvSpPr>
          <p:cNvPr id="29" name="2.">
            <a:extLst>
              <a:ext uri="{FF2B5EF4-FFF2-40B4-BE49-F238E27FC236}">
                <a16:creationId xmlns:a16="http://schemas.microsoft.com/office/drawing/2014/main" id="{918BC469-7392-45B5-882F-1B971DBE17B2}"/>
              </a:ext>
            </a:extLst>
          </p:cNvPr>
          <p:cNvSpPr/>
          <p:nvPr userDrawn="1"/>
        </p:nvSpPr>
        <p:spPr bwMode="gray">
          <a:xfrm>
            <a:off x="7335821" y="170888"/>
            <a:ext cx="196850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Reset the slide.</a:t>
            </a:r>
          </a:p>
        </p:txBody>
      </p:sp>
      <p:sp>
        <p:nvSpPr>
          <p:cNvPr id="30" name="3.">
            <a:extLst>
              <a:ext uri="{FF2B5EF4-FFF2-40B4-BE49-F238E27FC236}">
                <a16:creationId xmlns:a16="http://schemas.microsoft.com/office/drawing/2014/main" id="{431D4BE7-4DC0-4A8D-8A4E-899AB39C9BFA}"/>
              </a:ext>
            </a:extLst>
          </p:cNvPr>
          <p:cNvSpPr/>
          <p:nvPr userDrawn="1"/>
        </p:nvSpPr>
        <p:spPr bwMode="gray">
          <a:xfrm>
            <a:off x="9682482" y="170888"/>
            <a:ext cx="24842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Where necessary, change the section using the ‘Crop’ function.</a:t>
            </a:r>
          </a:p>
        </p:txBody>
      </p:sp>
      <p:sp>
        <p:nvSpPr>
          <p:cNvPr id="31" name="how">
            <a:extLst>
              <a:ext uri="{FF2B5EF4-FFF2-40B4-BE49-F238E27FC236}">
                <a16:creationId xmlns:a16="http://schemas.microsoft.com/office/drawing/2014/main" id="{CFE17404-D559-410E-817A-BE37032A4EC8}"/>
              </a:ext>
            </a:extLst>
          </p:cNvPr>
          <p:cNvSpPr txBox="1"/>
          <p:nvPr userDrawn="1"/>
        </p:nvSpPr>
        <p:spPr bwMode="gray">
          <a:xfrm>
            <a:off x="-3743070" y="237068"/>
            <a:ext cx="36615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image above transparent section.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Delete image by pressing the DEL key.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small icon in centre of page.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photo.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‘Home / Reset ’.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If required, edit the section under ‘Format/Crop ’.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5D92098-BA3C-4707-8ABA-0C27A011DB6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45C6D00-0E00-4289-836D-A87919E2F94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C45153B9-0A46-4ECF-876F-E46153C49C5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9" name="Grafik 18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F90E96F9-8FB8-41D7-9257-7179FD053D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50418" r="36621"/>
          <a:stretch/>
        </p:blipFill>
        <p:spPr>
          <a:xfrm>
            <a:off x="9996731" y="1029497"/>
            <a:ext cx="517191" cy="787908"/>
          </a:xfrm>
          <a:prstGeom prst="rect">
            <a:avLst/>
          </a:prstGeom>
        </p:spPr>
      </p:pic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67BCCCE2-341A-478B-A3EC-6046F8A5D497}"/>
              </a:ext>
            </a:extLst>
          </p:cNvPr>
          <p:cNvGrpSpPr/>
          <p:nvPr userDrawn="1"/>
        </p:nvGrpSpPr>
        <p:grpSpPr>
          <a:xfrm>
            <a:off x="7472795" y="1034676"/>
            <a:ext cx="2117468" cy="866995"/>
            <a:chOff x="5604594" y="1459908"/>
            <a:chExt cx="1588101" cy="650246"/>
          </a:xfrm>
        </p:grpSpPr>
        <p:pic>
          <p:nvPicPr>
            <p:cNvPr id="32" name="Grafik 31" descr="Ein Bild, das Screenshot enthält.&#10;&#10;Automatisch generierte Beschreibung">
              <a:extLst>
                <a:ext uri="{FF2B5EF4-FFF2-40B4-BE49-F238E27FC236}">
                  <a16:creationId xmlns:a16="http://schemas.microsoft.com/office/drawing/2014/main" id="{78A59224-4957-4C08-BE65-D8BD25A23E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604594" y="1459908"/>
              <a:ext cx="1588101" cy="650246"/>
            </a:xfrm>
            <a:prstGeom prst="rect">
              <a:avLst/>
            </a:prstGeom>
          </p:spPr>
        </p:pic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D3A98BB7-764F-4350-BD71-C6758C885B37}"/>
                </a:ext>
              </a:extLst>
            </p:cNvPr>
            <p:cNvSpPr/>
            <p:nvPr userDrawn="1"/>
          </p:nvSpPr>
          <p:spPr bwMode="gray">
            <a:xfrm>
              <a:off x="6631396" y="1739890"/>
              <a:ext cx="482357" cy="179961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1"/>
            </a:p>
          </p:txBody>
        </p:sp>
      </p:grpSp>
      <p:sp>
        <p:nvSpPr>
          <p:cNvPr id="34" name="Rechteck">
            <a:extLst>
              <a:ext uri="{FF2B5EF4-FFF2-40B4-BE49-F238E27FC236}">
                <a16:creationId xmlns:a16="http://schemas.microsoft.com/office/drawing/2014/main" id="{C2B577D0-C8DA-42B1-BF4C-EE3ACF0A05FC}"/>
              </a:ext>
            </a:extLst>
          </p:cNvPr>
          <p:cNvSpPr/>
          <p:nvPr userDrawn="1"/>
        </p:nvSpPr>
        <p:spPr bwMode="gray">
          <a:xfrm>
            <a:off x="10040048" y="1279684"/>
            <a:ext cx="446293" cy="450849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</p:spTree>
    <p:extLst>
      <p:ext uri="{BB962C8B-B14F-4D97-AF65-F5344CB8AC3E}">
        <p14:creationId xmlns:p14="http://schemas.microsoft.com/office/powerpoint/2010/main" val="388876036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9" y="1361293"/>
            <a:ext cx="9563579" cy="466062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9" y="320283"/>
            <a:ext cx="11422911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9403C02B-EA48-4260-811D-43CCEC0F652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572318F-C167-4A9B-9214-245E7E1B678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5A6A7C1-5347-4031-950E-FE89F744C1A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356034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45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 slide with sub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726EAD89-A3DC-4500-9071-F28C7DB87E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9" y="352042"/>
            <a:ext cx="11422911" cy="360753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7BDDDF81-EBEA-4C88-AA55-681A5710CA2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599022" y="774701"/>
            <a:ext cx="11423649" cy="501651"/>
          </a:xfrm>
        </p:spPr>
        <p:txBody>
          <a:bodyPr vert="horz" lIns="0" tIns="0" rIns="72000" bIns="0" rtlCol="0" anchor="t">
            <a:noAutofit/>
          </a:bodyPr>
          <a:lstStyle>
            <a:lvl1pPr>
              <a:defRPr lang="de-DE" sz="1867" b="0" cap="none" baseline="0" smtClean="0">
                <a:latin typeface="+mj-lt"/>
                <a:ea typeface="+mj-ea"/>
                <a:cs typeface="+mj-cs"/>
              </a:defRPr>
            </a:lvl1pPr>
            <a:lvl2pPr>
              <a:defRPr lang="de-DE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GB"/>
              <a:t>Click to add sub-line</a:t>
            </a:r>
            <a:endParaRPr lang="en-GB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7" y="1361293"/>
            <a:ext cx="9563577" cy="466062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B548EA6-0BD4-4DE9-880C-9051257B828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3E7CC3B-6035-4291-B04F-DE018A6C968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D360B5D-15C8-4DDF-99B9-68062FEA37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302737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45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 slide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9" y="1361292"/>
            <a:ext cx="9563579" cy="378644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9" y="320283"/>
            <a:ext cx="11422911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grpSp>
        <p:nvGrpSpPr>
          <p:cNvPr id="20" name="Key Visual">
            <a:extLst>
              <a:ext uri="{FF2B5EF4-FFF2-40B4-BE49-F238E27FC236}">
                <a16:creationId xmlns:a16="http://schemas.microsoft.com/office/drawing/2014/main" id="{BCBD8A78-7D69-4DFD-B354-CF36A84705CB}"/>
              </a:ext>
            </a:extLst>
          </p:cNvPr>
          <p:cNvGrpSpPr/>
          <p:nvPr userDrawn="1"/>
        </p:nvGrpSpPr>
        <p:grpSpPr bwMode="gray">
          <a:xfrm flipV="1">
            <a:off x="164180" y="5311123"/>
            <a:ext cx="3094437" cy="822639"/>
            <a:chOff x="4846637" y="119557"/>
            <a:chExt cx="3783013" cy="1005693"/>
          </a:xfrm>
        </p:grpSpPr>
        <p:sp>
          <p:nvSpPr>
            <p:cNvPr id="21" name="Freihandform: Form 20">
              <a:extLst>
                <a:ext uri="{FF2B5EF4-FFF2-40B4-BE49-F238E27FC236}">
                  <a16:creationId xmlns:a16="http://schemas.microsoft.com/office/drawing/2014/main" id="{E45BEDC0-179F-43C1-A606-AFD62A6A063E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22" name="Freihandform: Form 21">
              <a:extLst>
                <a:ext uri="{FF2B5EF4-FFF2-40B4-BE49-F238E27FC236}">
                  <a16:creationId xmlns:a16="http://schemas.microsoft.com/office/drawing/2014/main" id="{F6CCD5CC-5505-4485-9297-BB0A34EBB2F6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23" name="Freihandform: Form 22">
              <a:extLst>
                <a:ext uri="{FF2B5EF4-FFF2-40B4-BE49-F238E27FC236}">
                  <a16:creationId xmlns:a16="http://schemas.microsoft.com/office/drawing/2014/main" id="{18541086-C56A-406D-91E6-D3E933CF7BA3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24" name="Freihandform: Form 23">
              <a:extLst>
                <a:ext uri="{FF2B5EF4-FFF2-40B4-BE49-F238E27FC236}">
                  <a16:creationId xmlns:a16="http://schemas.microsoft.com/office/drawing/2014/main" id="{1B8A9566-A588-4E4A-8143-1CBDC9C30D67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25" name="Freihandform: Form 24">
              <a:extLst>
                <a:ext uri="{FF2B5EF4-FFF2-40B4-BE49-F238E27FC236}">
                  <a16:creationId xmlns:a16="http://schemas.microsoft.com/office/drawing/2014/main" id="{6FDDC1A6-3462-4813-8D80-9E642D617983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7312137B-7817-4520-A9FF-87A20B391AA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F93DA6A-ABDD-4D0F-AFE3-FF43762B7FB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905C91D-31F5-4E80-9F76-6D372B3A169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7931476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9" y="1361293"/>
            <a:ext cx="5496244" cy="466062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8" y="320283"/>
            <a:ext cx="11414444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22732D1C-05D1-4A5F-B576-23063E1D7B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517961" y="1361293"/>
            <a:ext cx="5496244" cy="466062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F4E7BC60-DC17-4952-AA54-E728E1C62BD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16123A0-A869-46F1-9E20-A4CCE7F665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9EFEB5C-119E-416E-84F6-79F25273C8C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89075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2845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with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9" y="1361293"/>
            <a:ext cx="5496244" cy="466062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9" y="320283"/>
            <a:ext cx="11422911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12EA4DEB-4859-40BB-BA0A-9D4E262D701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FE8A212-1664-4A14-896F-DC3AE0C13F6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53C8D80-6BFD-4466-8E36-54C951F12DD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011505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845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D865FD3-1198-4DEC-9CE4-A71B7C84CD0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7371926" y="167512"/>
            <a:ext cx="4653681" cy="5966593"/>
          </a:xfrm>
          <a:solidFill>
            <a:schemeClr val="bg2"/>
          </a:solidFill>
        </p:spPr>
        <p:txBody>
          <a:bodyPr tIns="1440000"/>
          <a:lstStyle>
            <a:lvl1pPr algn="ctr">
              <a:defRPr sz="1333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7" y="1361291"/>
            <a:ext cx="6452847" cy="477280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7EA27159-D449-4E61-9234-12331EF2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7" y="320283"/>
            <a:ext cx="6452847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AF2015D-9762-47AA-9BD6-3FA6CCC0648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80DC7F6F-F5EA-41B6-BA59-091605C586C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6AA5DDD-B7D2-44C4-84F6-785C251D3F3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2488227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1 photo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D865FD3-1198-4DEC-9CE4-A71B7C84CD0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7371926" y="167512"/>
            <a:ext cx="4653681" cy="5966593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7" y="1361291"/>
            <a:ext cx="6452847" cy="379998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grpSp>
        <p:nvGrpSpPr>
          <p:cNvPr id="9" name="Key Visual">
            <a:extLst>
              <a:ext uri="{FF2B5EF4-FFF2-40B4-BE49-F238E27FC236}">
                <a16:creationId xmlns:a16="http://schemas.microsoft.com/office/drawing/2014/main" id="{0AED28BE-BD58-4C37-99C9-6DDD5906BC8A}"/>
              </a:ext>
            </a:extLst>
          </p:cNvPr>
          <p:cNvGrpSpPr/>
          <p:nvPr userDrawn="1"/>
        </p:nvGrpSpPr>
        <p:grpSpPr bwMode="gray">
          <a:xfrm flipV="1">
            <a:off x="164180" y="5311123"/>
            <a:ext cx="3094437" cy="822639"/>
            <a:chOff x="4846637" y="119557"/>
            <a:chExt cx="3783013" cy="1005693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BC779D39-D9BE-456C-932C-90157753B824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B50BB92C-06E3-4F21-96E2-B587EED5161E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855BC612-A565-4995-974E-DBAC4B729050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44462D1D-D151-4AD3-A2DA-8257376E401D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07239E2B-B3C5-44BB-B6DD-DB8BC01E6601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sp>
        <p:nvSpPr>
          <p:cNvPr id="22" name="Titel 1">
            <a:extLst>
              <a:ext uri="{FF2B5EF4-FFF2-40B4-BE49-F238E27FC236}">
                <a16:creationId xmlns:a16="http://schemas.microsoft.com/office/drawing/2014/main" id="{7204390B-3D37-494E-81FF-E1335F27C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7" y="320283"/>
            <a:ext cx="6452847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B9F79D6-321B-4922-9CB8-D52F509ACE0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CDD2BC95-CDE0-4C78-A9D8-EB3D9A577DF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B96B41DE-2A1A-4BF8-A471-7AFD62750A9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5981820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2 photo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D865FD3-1198-4DEC-9CE4-A71B7C84CD0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7371926" y="167511"/>
            <a:ext cx="4653681" cy="2860727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7" y="1361291"/>
            <a:ext cx="6452847" cy="477280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18" name="Bildplatzhalter 5">
            <a:extLst>
              <a:ext uri="{FF2B5EF4-FFF2-40B4-BE49-F238E27FC236}">
                <a16:creationId xmlns:a16="http://schemas.microsoft.com/office/drawing/2014/main" id="{BD74B354-F270-4422-B8BC-EE20D478AAE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7371926" y="3273378"/>
            <a:ext cx="4653681" cy="2860727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19" name="Titel 1">
            <a:extLst>
              <a:ext uri="{FF2B5EF4-FFF2-40B4-BE49-F238E27FC236}">
                <a16:creationId xmlns:a16="http://schemas.microsoft.com/office/drawing/2014/main" id="{E5EE29FF-B139-4CD9-A32C-25A2CCBFB4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7" y="320283"/>
            <a:ext cx="6452847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5771484-3E18-42CC-9FC0-9F82AA9D780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F12524-47B7-4E4B-A82D-4A982EC622B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1F91BAF-4218-480C-87A8-87D4B1CDDF80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841922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_PrG trai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62;p15">
            <a:extLst>
              <a:ext uri="{FF2B5EF4-FFF2-40B4-BE49-F238E27FC236}">
                <a16:creationId xmlns:a16="http://schemas.microsoft.com/office/drawing/2014/main" id="{A89D9928-D347-234B-9E8D-E7B96B9AA0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22224" y="344007"/>
            <a:ext cx="10521631" cy="792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600" b="1">
                <a:solidFill>
                  <a:srgbClr val="C00000"/>
                </a:solidFill>
                <a:latin typeface="Preeti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 dirty="0"/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078A4149-51E5-B6F9-A8A1-62EB6E30CD92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440181"/>
            <a:ext cx="922224" cy="662109"/>
          </a:xfrm>
          <a:custGeom>
            <a:avLst/>
            <a:gdLst>
              <a:gd name="connsiteX0" fmla="*/ 0 w 3820885"/>
              <a:gd name="connsiteY0" fmla="*/ 0 h 2743200"/>
              <a:gd name="connsiteX1" fmla="*/ 3820885 w 3820885"/>
              <a:gd name="connsiteY1" fmla="*/ 21772 h 2743200"/>
              <a:gd name="connsiteX2" fmla="*/ 2775857 w 3820885"/>
              <a:gd name="connsiteY2" fmla="*/ 2743200 h 2743200"/>
              <a:gd name="connsiteX3" fmla="*/ 10885 w 3820885"/>
              <a:gd name="connsiteY3" fmla="*/ 2743200 h 2743200"/>
              <a:gd name="connsiteX4" fmla="*/ 0 w 3820885"/>
              <a:gd name="connsiteY4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0885" h="2743200">
                <a:moveTo>
                  <a:pt x="0" y="0"/>
                </a:moveTo>
                <a:lnTo>
                  <a:pt x="3820885" y="21772"/>
                </a:lnTo>
                <a:lnTo>
                  <a:pt x="2775857" y="2743200"/>
                </a:lnTo>
                <a:lnTo>
                  <a:pt x="10885" y="2743200"/>
                </a:lnTo>
                <a:cubicBezTo>
                  <a:pt x="14514" y="1832429"/>
                  <a:pt x="18142" y="921657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E1678378-5443-0A24-3A5A-7C9254B11EF5}"/>
              </a:ext>
            </a:extLst>
          </p:cNvPr>
          <p:cNvSpPr>
            <a:spLocks noChangeAspect="1"/>
          </p:cNvSpPr>
          <p:nvPr userDrawn="1"/>
        </p:nvSpPr>
        <p:spPr>
          <a:xfrm>
            <a:off x="11813308" y="6354615"/>
            <a:ext cx="378693" cy="505402"/>
          </a:xfrm>
          <a:custGeom>
            <a:avLst/>
            <a:gdLst>
              <a:gd name="connsiteX0" fmla="*/ 1045028 w 1709057"/>
              <a:gd name="connsiteY0" fmla="*/ 0 h 2732314"/>
              <a:gd name="connsiteX1" fmla="*/ 1709057 w 1709057"/>
              <a:gd name="connsiteY1" fmla="*/ 0 h 2732314"/>
              <a:gd name="connsiteX2" fmla="*/ 1709057 w 1709057"/>
              <a:gd name="connsiteY2" fmla="*/ 2732314 h 2732314"/>
              <a:gd name="connsiteX3" fmla="*/ 0 w 1709057"/>
              <a:gd name="connsiteY3" fmla="*/ 2732314 h 2732314"/>
              <a:gd name="connsiteX4" fmla="*/ 1045028 w 1709057"/>
              <a:gd name="connsiteY4" fmla="*/ 0 h 273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9057" h="2732314">
                <a:moveTo>
                  <a:pt x="1045028" y="0"/>
                </a:moveTo>
                <a:lnTo>
                  <a:pt x="1709057" y="0"/>
                </a:lnTo>
                <a:lnTo>
                  <a:pt x="1709057" y="2732314"/>
                </a:lnTo>
                <a:lnTo>
                  <a:pt x="0" y="2732314"/>
                </a:lnTo>
                <a:lnTo>
                  <a:pt x="1045028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Google Shape;65;p15">
            <a:extLst>
              <a:ext uri="{FF2B5EF4-FFF2-40B4-BE49-F238E27FC236}">
                <a16:creationId xmlns:a16="http://schemas.microsoft.com/office/drawing/2014/main" id="{0A6CB9C1-9DEA-E871-DC2A-B3EC43CB9D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34600" y="658617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10EEA6-1A09-6486-5F7F-C3D7DFDB30E0}"/>
              </a:ext>
            </a:extLst>
          </p:cNvPr>
          <p:cNvSpPr txBox="1"/>
          <p:nvPr userDrawn="1"/>
        </p:nvSpPr>
        <p:spPr>
          <a:xfrm>
            <a:off x="748145" y="1403927"/>
            <a:ext cx="11065163" cy="468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D492459-BEE7-D471-5D56-B5ACB906D0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8144" y="1403926"/>
            <a:ext cx="10695711" cy="4784438"/>
          </a:xfrm>
        </p:spPr>
        <p:txBody>
          <a:bodyPr/>
          <a:lstStyle>
            <a:lvl1pPr marL="126997" indent="0">
              <a:buNone/>
              <a:defRPr sz="2400" b="1">
                <a:solidFill>
                  <a:schemeClr val="bg2">
                    <a:lumMod val="10000"/>
                  </a:schemeClr>
                </a:solidFill>
                <a:latin typeface="Avenir Book" panose="02000503020000020003" pitchFamily="2" charset="0"/>
              </a:defRPr>
            </a:lvl1pPr>
            <a:lvl2pPr marL="595185" indent="-342900"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§"/>
              <a:defRPr sz="2100">
                <a:solidFill>
                  <a:schemeClr val="bg2">
                    <a:lumMod val="10000"/>
                  </a:schemeClr>
                </a:solidFill>
                <a:latin typeface="Avenir Book" panose="02000503020000020003" pitchFamily="2" charset="0"/>
              </a:defRPr>
            </a:lvl2pPr>
            <a:lvl3pPr marL="436989" indent="0">
              <a:buFont typeface="Wingdings" pitchFamily="2" charset="2"/>
              <a:buNone/>
              <a:defRPr sz="1867">
                <a:solidFill>
                  <a:schemeClr val="bg2"/>
                </a:solidFill>
              </a:defRPr>
            </a:lvl3pPr>
            <a:lvl4pPr marL="815046" indent="0">
              <a:buClr>
                <a:schemeClr val="bg2">
                  <a:lumMod val="10000"/>
                </a:schemeClr>
              </a:buClr>
              <a:buNone/>
              <a:defRPr sz="1600">
                <a:solidFill>
                  <a:schemeClr val="bg2"/>
                </a:solidFill>
              </a:defRPr>
            </a:lvl4pPr>
            <a:lvl5pPr marL="1040641" indent="0">
              <a:buNone/>
              <a:defRPr sz="1467">
                <a:solidFill>
                  <a:schemeClr val="bg2"/>
                </a:solidFill>
              </a:defRPr>
            </a:lvl5pPr>
            <a:lvl6pPr marL="3234186" indent="0">
              <a:buNone/>
              <a:defRPr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3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3513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2 photos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D865FD3-1198-4DEC-9CE4-A71B7C84CD0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7371926" y="167511"/>
            <a:ext cx="4653681" cy="2860727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7" y="1361291"/>
            <a:ext cx="6452847" cy="379998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grpSp>
        <p:nvGrpSpPr>
          <p:cNvPr id="9" name="Key Visual">
            <a:extLst>
              <a:ext uri="{FF2B5EF4-FFF2-40B4-BE49-F238E27FC236}">
                <a16:creationId xmlns:a16="http://schemas.microsoft.com/office/drawing/2014/main" id="{0AED28BE-BD58-4C37-99C9-6DDD5906BC8A}"/>
              </a:ext>
            </a:extLst>
          </p:cNvPr>
          <p:cNvGrpSpPr/>
          <p:nvPr userDrawn="1"/>
        </p:nvGrpSpPr>
        <p:grpSpPr bwMode="gray">
          <a:xfrm flipV="1">
            <a:off x="164180" y="5311123"/>
            <a:ext cx="3094437" cy="822639"/>
            <a:chOff x="4846637" y="119557"/>
            <a:chExt cx="3783013" cy="1005693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BC779D39-D9BE-456C-932C-90157753B824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B50BB92C-06E3-4F21-96E2-B587EED5161E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855BC612-A565-4995-974E-DBAC4B729050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44462D1D-D151-4AD3-A2DA-8257376E401D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07239E2B-B3C5-44BB-B6DD-DB8BC01E6601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sp>
        <p:nvSpPr>
          <p:cNvPr id="18" name="Bildplatzhalter 5">
            <a:extLst>
              <a:ext uri="{FF2B5EF4-FFF2-40B4-BE49-F238E27FC236}">
                <a16:creationId xmlns:a16="http://schemas.microsoft.com/office/drawing/2014/main" id="{BD74B354-F270-4422-B8BC-EE20D478AAE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7371926" y="3273378"/>
            <a:ext cx="4653681" cy="2860727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0DB39AEE-4D7E-4227-8B8B-6259DA49FD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7" y="320283"/>
            <a:ext cx="6452847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227D3D8-FEBD-4AD0-9F71-6844E987B7B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EBC020C-FAD6-4991-9B68-DFC84964773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2ED17441-C804-4576-8739-5227CF2486C9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2857075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2 photos,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6">
            <a:extLst>
              <a:ext uri="{FF2B5EF4-FFF2-40B4-BE49-F238E27FC236}">
                <a16:creationId xmlns:a16="http://schemas.microsoft.com/office/drawing/2014/main" id="{6AFC61C6-D36D-49CC-A15E-B4D2086BCDB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304209" y="3259668"/>
            <a:ext cx="5718460" cy="2874091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>
              <a:defRPr lang="en-GB" sz="1333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04CC61FD-96E9-460E-816E-FA87841093C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64182" y="3259668"/>
            <a:ext cx="5718460" cy="2874091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>
              <a:defRPr lang="en-GB" sz="1333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62" y="1361298"/>
            <a:ext cx="5282881" cy="16663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8" y="320283"/>
            <a:ext cx="11414444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add headline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22732D1C-05D1-4A5F-B576-23063E1D7B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740977" y="1361298"/>
            <a:ext cx="5273223" cy="16663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62043D58-AA3C-40BE-BEAB-11A19348439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1195C9E7-AD30-401E-97F1-ECD1F6426F9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3D02F96E-9198-496A-A4B1-6804F455A11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24714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3 photos, with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6">
            <a:extLst>
              <a:ext uri="{FF2B5EF4-FFF2-40B4-BE49-F238E27FC236}">
                <a16:creationId xmlns:a16="http://schemas.microsoft.com/office/drawing/2014/main" id="{6AFC61C6-D36D-49CC-A15E-B4D2086BCDB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187824" y="3992957"/>
            <a:ext cx="3811200" cy="2140800"/>
          </a:xfrm>
          <a:solidFill>
            <a:schemeClr val="bg2"/>
          </a:solidFill>
        </p:spPr>
        <p:txBody>
          <a:bodyPr vert="horz" lIns="36000" tIns="108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04CC61FD-96E9-460E-816E-FA87841093C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64180" y="3992957"/>
            <a:ext cx="3811200" cy="2140800"/>
          </a:xfrm>
          <a:solidFill>
            <a:schemeClr val="bg2"/>
          </a:solidFill>
        </p:spPr>
        <p:txBody>
          <a:bodyPr vert="horz" lIns="36000" tIns="108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61" y="1361298"/>
            <a:ext cx="3375623" cy="235883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8" y="320283"/>
            <a:ext cx="11414444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22732D1C-05D1-4A5F-B576-23063E1D7B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623402" y="1361298"/>
            <a:ext cx="3375623" cy="235883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16" name="Bildplatzhalter 6">
            <a:extLst>
              <a:ext uri="{FF2B5EF4-FFF2-40B4-BE49-F238E27FC236}">
                <a16:creationId xmlns:a16="http://schemas.microsoft.com/office/drawing/2014/main" id="{AB38192C-6783-4C98-AB15-3A38EFFC1B0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211467" y="3992957"/>
            <a:ext cx="3811200" cy="2140800"/>
          </a:xfrm>
          <a:solidFill>
            <a:schemeClr val="bg2"/>
          </a:solidFill>
        </p:spPr>
        <p:txBody>
          <a:bodyPr vert="horz" lIns="36000" tIns="108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20" name="Textplatzhalter 7">
            <a:extLst>
              <a:ext uri="{FF2B5EF4-FFF2-40B4-BE49-F238E27FC236}">
                <a16:creationId xmlns:a16="http://schemas.microsoft.com/office/drawing/2014/main" id="{DED8696E-3F6E-4312-8474-D7B6C988FDD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647046" y="1361298"/>
            <a:ext cx="3375623" cy="235883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EF501F9B-7E1C-4D10-BFA8-F160A61CBB4B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4AC48705-A504-41C9-A7C4-A310E36C3CF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A0DBE614-6EA1-4B61-BE6D-D779C0E5AD80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90531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 descr="Ein Bild, das Kette enthält.&#10;&#10;Automatisch generierte Beschreibung">
            <a:extLst>
              <a:ext uri="{FF2B5EF4-FFF2-40B4-BE49-F238E27FC236}">
                <a16:creationId xmlns:a16="http://schemas.microsoft.com/office/drawing/2014/main" id="{D27820A7-D571-4E28-A8CF-ADB17402AE97}"/>
              </a:ext>
            </a:extLst>
          </p:cNvPr>
          <p:cNvPicPr>
            <a:picLocks/>
          </p:cNvPicPr>
          <p:nvPr userDrawn="1"/>
        </p:nvPicPr>
        <p:blipFill rotWithShape="1">
          <a:blip r:embed="rId2"/>
          <a:srcRect t="233" b="15579"/>
          <a:stretch/>
        </p:blipFill>
        <p:spPr bwMode="gray">
          <a:xfrm>
            <a:off x="164185" y="165106"/>
            <a:ext cx="11858487" cy="5444047"/>
          </a:xfrm>
          <a:prstGeom prst="rect">
            <a:avLst/>
          </a:prstGeom>
        </p:spPr>
      </p:pic>
      <p:pic>
        <p:nvPicPr>
          <p:cNvPr id="12" name="Grafik 11" descr="Ein Bild, das Säge enthält.&#10;&#10;Automatisch generierte Beschreibung">
            <a:extLst>
              <a:ext uri="{FF2B5EF4-FFF2-40B4-BE49-F238E27FC236}">
                <a16:creationId xmlns:a16="http://schemas.microsoft.com/office/drawing/2014/main" id="{D33A00EE-9ACF-4636-BD82-6CF5E7FCB9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0" y="695088"/>
            <a:ext cx="11860800" cy="5214544"/>
          </a:xfrm>
          <a:prstGeom prst="rect">
            <a:avLst/>
          </a:prstGeom>
        </p:spPr>
      </p:pic>
      <p:sp>
        <p:nvSpPr>
          <p:cNvPr id="14" name="Bar">
            <a:extLst>
              <a:ext uri="{FF2B5EF4-FFF2-40B4-BE49-F238E27FC236}">
                <a16:creationId xmlns:a16="http://schemas.microsoft.com/office/drawing/2014/main" id="{CAE61038-067C-47CF-8DDC-5ED6CDAC4AEE}"/>
              </a:ext>
            </a:extLst>
          </p:cNvPr>
          <p:cNvSpPr/>
          <p:nvPr userDrawn="1"/>
        </p:nvSpPr>
        <p:spPr bwMode="gray">
          <a:xfrm>
            <a:off x="8815757" y="5609153"/>
            <a:ext cx="3206913" cy="19590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4950B203-064F-443F-94A9-C002DAAE8F83}"/>
              </a:ext>
            </a:extLst>
          </p:cNvPr>
          <p:cNvSpPr/>
          <p:nvPr userDrawn="1"/>
        </p:nvSpPr>
        <p:spPr bwMode="gray">
          <a:xfrm>
            <a:off x="1224669" y="1532660"/>
            <a:ext cx="4705732" cy="3027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Deutsche Gesellschaft </a:t>
            </a:r>
            <a:r>
              <a:rPr kumimoji="0" lang="en-GB" sz="1467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für</a:t>
            </a:r>
            <a:br>
              <a:rPr kumimoji="0" lang="en-GB" sz="14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GB" sz="14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Internationale </a:t>
            </a:r>
            <a:r>
              <a:rPr kumimoji="0" lang="en-GB" sz="1467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Zusammenarbeit</a:t>
            </a:r>
            <a:r>
              <a:rPr kumimoji="0" lang="en-GB" sz="14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(GIZ) GmbH</a:t>
            </a: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67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Registered offices</a:t>
            </a: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Bonn and </a:t>
            </a:r>
            <a:r>
              <a:rPr kumimoji="0" lang="en-US" sz="1467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Eschborn</a:t>
            </a:r>
            <a:endParaRPr kumimoji="0" lang="en-US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Friedrich-Ebert-Allee 32 + 36</a:t>
            </a:r>
            <a:b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53113 Bonn, Germany</a:t>
            </a:r>
            <a:b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  +49  228  44 60 - 0</a:t>
            </a:r>
            <a:b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  +49  228  44 60 - 17 66</a:t>
            </a: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  info@giz.de</a:t>
            </a: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   </a:t>
            </a:r>
            <a:r>
              <a:rPr kumimoji="0" lang="en-GB" sz="5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www.giz.de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7982854-A844-4D46-9BB7-0890F958ED69}"/>
              </a:ext>
            </a:extLst>
          </p:cNvPr>
          <p:cNvSpPr/>
          <p:nvPr userDrawn="1"/>
        </p:nvSpPr>
        <p:spPr bwMode="gray">
          <a:xfrm>
            <a:off x="1228886" y="4702124"/>
            <a:ext cx="4294719" cy="99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Dag-Hammarskjöld-</a:t>
            </a:r>
            <a:r>
              <a:rPr kumimoji="0" lang="en-GB" sz="1467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Weg</a:t>
            </a: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1 - 5</a:t>
            </a:r>
            <a:b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65760 </a:t>
            </a:r>
            <a:r>
              <a:rPr kumimoji="0" lang="en-GB" sz="1467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Eschborn</a:t>
            </a: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Germany</a:t>
            </a:r>
            <a:b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  +49  61 96  79 - 0</a:t>
            </a:r>
            <a:b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  +49  61 96  79 - 11 15</a:t>
            </a: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89CFF6E4-F492-44F6-997D-92E15F612E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702221" y="5929845"/>
            <a:ext cx="2200292" cy="607280"/>
          </a:xfrm>
          <a:prstGeom prst="rect">
            <a:avLst/>
          </a:prstGeom>
        </p:spPr>
      </p:pic>
      <p:sp>
        <p:nvSpPr>
          <p:cNvPr id="9" name="Rechteck 19">
            <a:extLst>
              <a:ext uri="{FF2B5EF4-FFF2-40B4-BE49-F238E27FC236}">
                <a16:creationId xmlns:a16="http://schemas.microsoft.com/office/drawing/2014/main" id="{A2FF3EA6-4CD9-4AB7-AF2F-17C35B43AFC2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3903466" y="2662694"/>
            <a:ext cx="3690809" cy="2637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9pPr>
          </a:lstStyle>
          <a:p>
            <a:pPr eaLnBrk="1" hangingPunct="1">
              <a:defRPr/>
            </a:pPr>
            <a:r>
              <a:rPr kumimoji="0" lang="en-GB" altLang="en-US" sz="1467" b="1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German Development Cooperation GIZ Office 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67" b="0" i="0" u="none" strike="noStrike" kern="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Khumaltar</a:t>
            </a:r>
            <a:r>
              <a:rPr kumimoji="0" lang="en-US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Lalitpur</a:t>
            </a:r>
          </a:p>
          <a:p>
            <a:pPr eaLnBrk="1" hangingPunct="1">
              <a:defRPr/>
            </a:pPr>
            <a:endParaRPr lang="en-GB" altLang="en-US" sz="1867" dirty="0">
              <a:solidFill>
                <a:srgbClr val="000000"/>
              </a:solidFill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Tel : +977 15523228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Fax : +977 15521982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Post Box : 1457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 rera@giz.de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www.giz.de</a:t>
            </a:r>
          </a:p>
        </p:txBody>
      </p:sp>
      <p:sp>
        <p:nvSpPr>
          <p:cNvPr id="10" name="Rechteck 18">
            <a:extLst>
              <a:ext uri="{FF2B5EF4-FFF2-40B4-BE49-F238E27FC236}">
                <a16:creationId xmlns:a16="http://schemas.microsoft.com/office/drawing/2014/main" id="{3EB694FF-CCD4-4A16-B48E-11726AB35999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7758459" y="2662693"/>
            <a:ext cx="3420703" cy="25757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9pPr>
          </a:lstStyle>
          <a:p>
            <a:pPr marL="0" algn="l" defTabSz="1217054" rtl="0" eaLnBrk="1" latinLnBrk="0" hangingPunct="1">
              <a:defRPr/>
            </a:pPr>
            <a:r>
              <a:rPr kumimoji="0" lang="en-US" altLang="en-US" sz="1467" b="1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Alternative Energy Promotion Center</a:t>
            </a:r>
            <a:endParaRPr kumimoji="0" lang="en-GB" altLang="en-US" sz="1467" b="1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Mid </a:t>
            </a:r>
            <a:r>
              <a:rPr kumimoji="0" lang="en-US" sz="1467" b="0" i="0" u="none" strike="noStrike" kern="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Baneshwore</a:t>
            </a: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Kathmandu</a:t>
            </a:r>
            <a:endParaRPr kumimoji="0" lang="ne-NP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Tel: </a:t>
            </a: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+9771-4498013</a:t>
            </a: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4498014</a:t>
            </a:r>
            <a:endParaRPr kumimoji="0" lang="en-US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Fax : +9771-5542397, 5539392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Post Box : 14364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  </a:t>
            </a:r>
            <a:r>
              <a:rPr kumimoji="0" lang="en-US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info@aepc.gov.np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   www.aepc.gov.np</a:t>
            </a:r>
          </a:p>
        </p:txBody>
      </p:sp>
    </p:spTree>
    <p:extLst>
      <p:ext uri="{BB962C8B-B14F-4D97-AF65-F5344CB8AC3E}">
        <p14:creationId xmlns:p14="http://schemas.microsoft.com/office/powerpoint/2010/main" val="2520129281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D865FD3-1198-4DEC-9CE4-A71B7C84CD0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13833" y="4150522"/>
            <a:ext cx="3526768" cy="1983583"/>
          </a:xfrm>
          <a:solidFill>
            <a:schemeClr val="bg2"/>
          </a:solidFill>
        </p:spPr>
        <p:txBody>
          <a:bodyPr vert="horz" lIns="36000" tIns="1152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2FE0F192-365F-4B9B-9AE5-A8DCD077B27C}"/>
              </a:ext>
            </a:extLst>
          </p:cNvPr>
          <p:cNvSpPr/>
          <p:nvPr userDrawn="1"/>
        </p:nvSpPr>
        <p:spPr bwMode="gray">
          <a:xfrm>
            <a:off x="613833" y="1294229"/>
            <a:ext cx="3526368" cy="18534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dirty="0" err="1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FD20B6CE-6FB5-47BE-ACA3-1FADB18A5F9F}"/>
              </a:ext>
            </a:extLst>
          </p:cNvPr>
          <p:cNvSpPr/>
          <p:nvPr userDrawn="1"/>
        </p:nvSpPr>
        <p:spPr bwMode="gray">
          <a:xfrm>
            <a:off x="613833" y="3228948"/>
            <a:ext cx="3526368" cy="84582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dirty="0" err="1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13833" y="3223373"/>
            <a:ext cx="3526368" cy="282675"/>
          </a:xfrm>
          <a:noFill/>
        </p:spPr>
        <p:txBody>
          <a:bodyPr vert="horz" lIns="72000" tIns="36000" rIns="72000" bIns="36000" rtlCol="0" anchor="ctr">
            <a:no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333" b="1" baseline="0" dirty="0">
                <a:solidFill>
                  <a:schemeClr val="bg1"/>
                </a:solidFill>
              </a:defRPr>
            </a:lvl1pPr>
            <a:lvl2pPr>
              <a:defRPr lang="de-DE" dirty="0"/>
            </a:lvl2pPr>
            <a:lvl3pPr>
              <a:defRPr lang="en-GB" dirty="0"/>
            </a:lvl3pPr>
          </a:lstStyle>
          <a:p>
            <a:r>
              <a:rPr lang="en-GB" dirty="0"/>
              <a:t>Name of partner</a:t>
            </a:r>
          </a:p>
        </p:txBody>
      </p:sp>
      <p:sp>
        <p:nvSpPr>
          <p:cNvPr id="19" name="Titel 1">
            <a:extLst>
              <a:ext uri="{FF2B5EF4-FFF2-40B4-BE49-F238E27FC236}">
                <a16:creationId xmlns:a16="http://schemas.microsoft.com/office/drawing/2014/main" id="{E5EE29FF-B139-4CD9-A32C-25A2CCBFB4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7" y="320283"/>
            <a:ext cx="6452847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Project text slide</a:t>
            </a:r>
          </a:p>
        </p:txBody>
      </p:sp>
      <p:sp>
        <p:nvSpPr>
          <p:cNvPr id="14" name="Textplatzhalter 8">
            <a:extLst>
              <a:ext uri="{FF2B5EF4-FFF2-40B4-BE49-F238E27FC236}">
                <a16:creationId xmlns:a16="http://schemas.microsoft.com/office/drawing/2014/main" id="{40AE37FF-8E79-4DC2-894F-409F5F1424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13833" y="3532558"/>
            <a:ext cx="3526368" cy="525937"/>
          </a:xfrm>
          <a:noFill/>
        </p:spPr>
        <p:txBody>
          <a:bodyPr lIns="72000" anchor="t"/>
          <a:lstStyle>
            <a:lvl1pPr>
              <a:lnSpc>
                <a:spcPct val="100000"/>
              </a:lnSpc>
              <a:spcBef>
                <a:spcPts val="0"/>
              </a:spcBef>
              <a:defRPr sz="1067" b="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MM/YYYY – MM/YYYY</a:t>
            </a:r>
            <a:br>
              <a:rPr lang="en-GB" dirty="0"/>
            </a:br>
            <a:r>
              <a:rPr lang="en-GB" dirty="0"/>
              <a:t>Volume: EUR 00 million</a:t>
            </a:r>
            <a:br>
              <a:rPr lang="en-GB" dirty="0"/>
            </a:br>
            <a:r>
              <a:rPr lang="en-GB" dirty="0"/>
              <a:t>Public contribution: EUR 000,000</a:t>
            </a:r>
          </a:p>
        </p:txBody>
      </p:sp>
      <p:sp>
        <p:nvSpPr>
          <p:cNvPr id="15" name="Textplatzhalter 8">
            <a:extLst>
              <a:ext uri="{FF2B5EF4-FFF2-40B4-BE49-F238E27FC236}">
                <a16:creationId xmlns:a16="http://schemas.microsoft.com/office/drawing/2014/main" id="{133FB7B2-F1B0-4BE4-A9A1-2AA5AD68EB7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13833" y="1295086"/>
            <a:ext cx="3526368" cy="362396"/>
          </a:xfrm>
          <a:noFill/>
        </p:spPr>
        <p:txBody>
          <a:bodyPr lIns="72000" tIns="36000" bIns="36000" anchor="ctr"/>
          <a:lstStyle>
            <a:lvl1pPr>
              <a:defRPr sz="1467" b="1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Name of country</a:t>
            </a:r>
          </a:p>
        </p:txBody>
      </p:sp>
      <p:sp>
        <p:nvSpPr>
          <p:cNvPr id="16" name="Textplatzhalter 8">
            <a:extLst>
              <a:ext uri="{FF2B5EF4-FFF2-40B4-BE49-F238E27FC236}">
                <a16:creationId xmlns:a16="http://schemas.microsoft.com/office/drawing/2014/main" id="{50874649-3395-4A9D-A057-03A867415B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613833" y="1657477"/>
            <a:ext cx="3526368" cy="1490155"/>
          </a:xfrm>
          <a:noFill/>
        </p:spPr>
        <p:txBody>
          <a:bodyPr lIns="72000" tIns="0" bIns="36000" anchor="t"/>
          <a:lstStyle>
            <a:lvl1pPr marL="0" indent="0" algn="l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de-DE" sz="1333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Text containing the name of the country.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7B8F238-9E4D-4367-BF20-CAA4F4E82F2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4414132" y="1361017"/>
            <a:ext cx="7623355" cy="47730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C48950-E750-4312-A454-A82F556734D7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16784B76-6A40-447C-A5C8-AA9E24FA6125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A7D98D1-5D4C-4CA4-ACFE-BE4E7462CAA8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419188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DF58C217-C4E2-448E-B6B5-E56CEFB6D358}"/>
              </a:ext>
            </a:extLst>
          </p:cNvPr>
          <p:cNvPicPr>
            <a:picLocks/>
          </p:cNvPicPr>
          <p:nvPr userDrawn="1"/>
        </p:nvPicPr>
        <p:blipFill rotWithShape="1">
          <a:blip r:embed="rId2"/>
          <a:srcRect t="234" b="7466"/>
          <a:stretch/>
        </p:blipFill>
        <p:spPr bwMode="gray">
          <a:xfrm>
            <a:off x="164185" y="165100"/>
            <a:ext cx="11858487" cy="5968659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1E3E3E95-0AFA-477F-B88E-9AEDC037418E}"/>
              </a:ext>
            </a:extLst>
          </p:cNvPr>
          <p:cNvSpPr>
            <a:spLocks/>
          </p:cNvSpPr>
          <p:nvPr userDrawn="1"/>
        </p:nvSpPr>
        <p:spPr bwMode="gray">
          <a:xfrm>
            <a:off x="164185" y="165100"/>
            <a:ext cx="11858487" cy="596865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1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3B6C23A5-1B72-42F2-B92F-DC68B632F6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8" y="320283"/>
            <a:ext cx="11123323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Contact</a:t>
            </a:r>
          </a:p>
        </p:txBody>
      </p:sp>
      <p:sp>
        <p:nvSpPr>
          <p:cNvPr id="19" name="Textplatzhalter 16">
            <a:extLst>
              <a:ext uri="{FF2B5EF4-FFF2-40B4-BE49-F238E27FC236}">
                <a16:creationId xmlns:a16="http://schemas.microsoft.com/office/drawing/2014/main" id="{F0C65784-9410-409B-82EA-6584D4732C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853715" y="2760959"/>
            <a:ext cx="4492748" cy="136671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/>
            </a:lvl1pPr>
          </a:lstStyle>
          <a:p>
            <a:r>
              <a:rPr lang="en-GB" dirty="0"/>
              <a:t>givenname.familyname@giz.de </a:t>
            </a:r>
          </a:p>
          <a:p>
            <a:r>
              <a:rPr lang="en-GB" dirty="0"/>
              <a:t>T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r>
              <a:rPr lang="en-GB" dirty="0"/>
              <a:t> </a:t>
            </a:r>
          </a:p>
          <a:p>
            <a:r>
              <a:rPr lang="en-GB" dirty="0"/>
              <a:t>F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endParaRPr lang="en-GB" dirty="0"/>
          </a:p>
        </p:txBody>
      </p:sp>
      <p:sp>
        <p:nvSpPr>
          <p:cNvPr id="20" name="Textplatzhalter 29">
            <a:extLst>
              <a:ext uri="{FF2B5EF4-FFF2-40B4-BE49-F238E27FC236}">
                <a16:creationId xmlns:a16="http://schemas.microsoft.com/office/drawing/2014/main" id="{85761457-A63B-46F2-99C5-E217A1E0A7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2853715" y="1857148"/>
            <a:ext cx="4492748" cy="235035"/>
          </a:xfrm>
        </p:spPr>
        <p:txBody>
          <a:bodyPr/>
          <a:lstStyle>
            <a:lvl1pPr>
              <a:defRPr sz="1600" b="1"/>
            </a:lvl1pPr>
          </a:lstStyle>
          <a:p>
            <a:r>
              <a:rPr lang="en-GB" dirty="0"/>
              <a:t>Given name Family name</a:t>
            </a:r>
          </a:p>
        </p:txBody>
      </p:sp>
      <p:sp>
        <p:nvSpPr>
          <p:cNvPr id="21" name="Textplatzhalter 30">
            <a:extLst>
              <a:ext uri="{FF2B5EF4-FFF2-40B4-BE49-F238E27FC236}">
                <a16:creationId xmlns:a16="http://schemas.microsoft.com/office/drawing/2014/main" id="{CB52D947-0416-4964-B28D-129580E4772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2853715" y="2181304"/>
            <a:ext cx="4492748" cy="235035"/>
          </a:xfrm>
        </p:spPr>
        <p:txBody>
          <a:bodyPr/>
          <a:lstStyle>
            <a:lvl1pPr>
              <a:defRPr sz="1600"/>
            </a:lvl1pPr>
          </a:lstStyle>
          <a:p>
            <a:r>
              <a:rPr lang="en-GB" dirty="0"/>
              <a:t>Function, place</a:t>
            </a:r>
          </a:p>
        </p:txBody>
      </p:sp>
      <p:sp>
        <p:nvSpPr>
          <p:cNvPr id="35" name="Bildplatzhalter 6">
            <a:extLst>
              <a:ext uri="{FF2B5EF4-FFF2-40B4-BE49-F238E27FC236}">
                <a16:creationId xmlns:a16="http://schemas.microsoft.com/office/drawing/2014/main" id="{FC763A8F-9E6C-4EEB-90DC-0F65B80379C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599759" y="1857148"/>
            <a:ext cx="1957439" cy="2270523"/>
          </a:xfrm>
          <a:solidFill>
            <a:schemeClr val="bg2"/>
          </a:solidFill>
        </p:spPr>
        <p:txBody>
          <a:bodyPr vert="horz" lIns="36000" tIns="108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37" name="TextBox 7">
            <a:extLst>
              <a:ext uri="{FF2B5EF4-FFF2-40B4-BE49-F238E27FC236}">
                <a16:creationId xmlns:a16="http://schemas.microsoft.com/office/drawing/2014/main" id="{A45E5920-77D2-4E1E-832E-8A215D8A1078}"/>
              </a:ext>
            </a:extLst>
          </p:cNvPr>
          <p:cNvSpPr txBox="1"/>
          <p:nvPr userDrawn="1"/>
        </p:nvSpPr>
        <p:spPr bwMode="gray">
          <a:xfrm>
            <a:off x="1046185" y="5403602"/>
            <a:ext cx="105830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www.giz.de</a:t>
            </a:r>
          </a:p>
        </p:txBody>
      </p:sp>
      <p:pic>
        <p:nvPicPr>
          <p:cNvPr id="38" name="Grafik 37" descr="Ein Bild, das Axt, Werkzeug enthält.&#10;&#10;Mit sehr hoher Zuverlässigkeit generierte Beschreibung">
            <a:extLst>
              <a:ext uri="{FF2B5EF4-FFF2-40B4-BE49-F238E27FC236}">
                <a16:creationId xmlns:a16="http://schemas.microsoft.com/office/drawing/2014/main" id="{195D3B85-8F61-41B8-939D-6F7806BB044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3031312" y="5442594"/>
            <a:ext cx="387637" cy="315277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E3F751BB-E4FA-4732-80BD-F94670E22B0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 bwMode="gray">
          <a:xfrm>
            <a:off x="6614905" y="5408250"/>
            <a:ext cx="312688" cy="312685"/>
          </a:xfrm>
          <a:prstGeom prst="rect">
            <a:avLst/>
          </a:prstGeom>
        </p:spPr>
      </p:pic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58EDDA33-F3A1-4081-87DD-3B5C06FD4DD3}"/>
              </a:ext>
            </a:extLst>
          </p:cNvPr>
          <p:cNvGrpSpPr/>
          <p:nvPr userDrawn="1"/>
        </p:nvGrpSpPr>
        <p:grpSpPr bwMode="gray">
          <a:xfrm>
            <a:off x="592659" y="5372336"/>
            <a:ext cx="350164" cy="396344"/>
            <a:chOff x="4933951" y="-41275"/>
            <a:chExt cx="2130425" cy="2411413"/>
          </a:xfrm>
        </p:grpSpPr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29CE574A-E366-49FD-9460-14AADB765FE9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945063" y="1435100"/>
              <a:ext cx="2114550" cy="935038"/>
            </a:xfrm>
            <a:custGeom>
              <a:avLst/>
              <a:gdLst>
                <a:gd name="T0" fmla="*/ 287 w 425"/>
                <a:gd name="T1" fmla="*/ 25 h 188"/>
                <a:gd name="T2" fmla="*/ 297 w 425"/>
                <a:gd name="T3" fmla="*/ 2 h 188"/>
                <a:gd name="T4" fmla="*/ 325 w 425"/>
                <a:gd name="T5" fmla="*/ 0 h 188"/>
                <a:gd name="T6" fmla="*/ 321 w 425"/>
                <a:gd name="T7" fmla="*/ 23 h 188"/>
                <a:gd name="T8" fmla="*/ 382 w 425"/>
                <a:gd name="T9" fmla="*/ 25 h 188"/>
                <a:gd name="T10" fmla="*/ 394 w 425"/>
                <a:gd name="T11" fmla="*/ 2 h 188"/>
                <a:gd name="T12" fmla="*/ 423 w 425"/>
                <a:gd name="T13" fmla="*/ 0 h 188"/>
                <a:gd name="T14" fmla="*/ 307 w 425"/>
                <a:gd name="T15" fmla="*/ 135 h 188"/>
                <a:gd name="T16" fmla="*/ 0 w 425"/>
                <a:gd name="T17" fmla="*/ 2 h 188"/>
                <a:gd name="T18" fmla="*/ 28 w 425"/>
                <a:gd name="T19" fmla="*/ 0 h 188"/>
                <a:gd name="T20" fmla="*/ 40 w 425"/>
                <a:gd name="T21" fmla="*/ 23 h 188"/>
                <a:gd name="T22" fmla="*/ 101 w 425"/>
                <a:gd name="T23" fmla="*/ 25 h 188"/>
                <a:gd name="T24" fmla="*/ 97 w 425"/>
                <a:gd name="T25" fmla="*/ 3 h 188"/>
                <a:gd name="T26" fmla="*/ 125 w 425"/>
                <a:gd name="T27" fmla="*/ 0 h 188"/>
                <a:gd name="T28" fmla="*/ 134 w 425"/>
                <a:gd name="T29" fmla="*/ 23 h 188"/>
                <a:gd name="T30" fmla="*/ 192 w 425"/>
                <a:gd name="T31" fmla="*/ 25 h 188"/>
                <a:gd name="T32" fmla="*/ 194 w 425"/>
                <a:gd name="T33" fmla="*/ 2 h 188"/>
                <a:gd name="T34" fmla="*/ 221 w 425"/>
                <a:gd name="T35" fmla="*/ 0 h 188"/>
                <a:gd name="T36" fmla="*/ 224 w 425"/>
                <a:gd name="T37" fmla="*/ 23 h 188"/>
                <a:gd name="T38" fmla="*/ 256 w 425"/>
                <a:gd name="T39" fmla="*/ 25 h 188"/>
                <a:gd name="T40" fmla="*/ 362 w 425"/>
                <a:gd name="T41" fmla="*/ 55 h 188"/>
                <a:gd name="T42" fmla="*/ 307 w 425"/>
                <a:gd name="T43" fmla="*/ 56 h 188"/>
                <a:gd name="T44" fmla="*/ 256 w 425"/>
                <a:gd name="T45" fmla="*/ 121 h 188"/>
                <a:gd name="T46" fmla="*/ 363 w 425"/>
                <a:gd name="T47" fmla="*/ 56 h 188"/>
                <a:gd name="T48" fmla="*/ 87 w 425"/>
                <a:gd name="T49" fmla="*/ 55 h 188"/>
                <a:gd name="T50" fmla="*/ 61 w 425"/>
                <a:gd name="T51" fmla="*/ 55 h 188"/>
                <a:gd name="T52" fmla="*/ 155 w 425"/>
                <a:gd name="T53" fmla="*/ 118 h 188"/>
                <a:gd name="T54" fmla="*/ 156 w 425"/>
                <a:gd name="T55" fmla="*/ 117 h 188"/>
                <a:gd name="T56" fmla="*/ 111 w 425"/>
                <a:gd name="T57" fmla="*/ 55 h 188"/>
                <a:gd name="T58" fmla="*/ 224 w 425"/>
                <a:gd name="T59" fmla="*/ 81 h 188"/>
                <a:gd name="T60" fmla="*/ 224 w 425"/>
                <a:gd name="T61" fmla="*/ 108 h 188"/>
                <a:gd name="T62" fmla="*/ 273 w 425"/>
                <a:gd name="T63" fmla="*/ 56 h 188"/>
                <a:gd name="T64" fmla="*/ 225 w 425"/>
                <a:gd name="T65" fmla="*/ 55 h 188"/>
                <a:gd name="T66" fmla="*/ 224 w 425"/>
                <a:gd name="T67" fmla="*/ 81 h 188"/>
                <a:gd name="T68" fmla="*/ 194 w 425"/>
                <a:gd name="T69" fmla="*/ 56 h 188"/>
                <a:gd name="T70" fmla="*/ 148 w 425"/>
                <a:gd name="T71" fmla="*/ 55 h 188"/>
                <a:gd name="T72" fmla="*/ 192 w 425"/>
                <a:gd name="T73" fmla="*/ 109 h 188"/>
                <a:gd name="T74" fmla="*/ 194 w 425"/>
                <a:gd name="T75" fmla="*/ 10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5" h="188">
                  <a:moveTo>
                    <a:pt x="256" y="25"/>
                  </a:moveTo>
                  <a:cubicBezTo>
                    <a:pt x="267" y="25"/>
                    <a:pt x="277" y="25"/>
                    <a:pt x="287" y="25"/>
                  </a:cubicBezTo>
                  <a:cubicBezTo>
                    <a:pt x="288" y="25"/>
                    <a:pt x="290" y="24"/>
                    <a:pt x="290" y="23"/>
                  </a:cubicBezTo>
                  <a:cubicBezTo>
                    <a:pt x="292" y="16"/>
                    <a:pt x="294" y="9"/>
                    <a:pt x="297" y="2"/>
                  </a:cubicBezTo>
                  <a:cubicBezTo>
                    <a:pt x="297" y="2"/>
                    <a:pt x="298" y="0"/>
                    <a:pt x="299" y="0"/>
                  </a:cubicBezTo>
                  <a:cubicBezTo>
                    <a:pt x="308" y="0"/>
                    <a:pt x="316" y="0"/>
                    <a:pt x="325" y="0"/>
                  </a:cubicBezTo>
                  <a:cubicBezTo>
                    <a:pt x="326" y="0"/>
                    <a:pt x="327" y="2"/>
                    <a:pt x="326" y="2"/>
                  </a:cubicBezTo>
                  <a:cubicBezTo>
                    <a:pt x="325" y="9"/>
                    <a:pt x="323" y="16"/>
                    <a:pt x="321" y="23"/>
                  </a:cubicBezTo>
                  <a:cubicBezTo>
                    <a:pt x="321" y="23"/>
                    <a:pt x="322" y="25"/>
                    <a:pt x="322" y="25"/>
                  </a:cubicBezTo>
                  <a:cubicBezTo>
                    <a:pt x="342" y="25"/>
                    <a:pt x="362" y="25"/>
                    <a:pt x="382" y="25"/>
                  </a:cubicBezTo>
                  <a:cubicBezTo>
                    <a:pt x="383" y="25"/>
                    <a:pt x="384" y="24"/>
                    <a:pt x="384" y="23"/>
                  </a:cubicBezTo>
                  <a:cubicBezTo>
                    <a:pt x="388" y="16"/>
                    <a:pt x="391" y="9"/>
                    <a:pt x="394" y="2"/>
                  </a:cubicBezTo>
                  <a:cubicBezTo>
                    <a:pt x="394" y="1"/>
                    <a:pt x="395" y="0"/>
                    <a:pt x="396" y="0"/>
                  </a:cubicBezTo>
                  <a:cubicBezTo>
                    <a:pt x="405" y="0"/>
                    <a:pt x="414" y="0"/>
                    <a:pt x="423" y="0"/>
                  </a:cubicBezTo>
                  <a:cubicBezTo>
                    <a:pt x="424" y="0"/>
                    <a:pt x="425" y="2"/>
                    <a:pt x="425" y="3"/>
                  </a:cubicBezTo>
                  <a:cubicBezTo>
                    <a:pt x="405" y="64"/>
                    <a:pt x="365" y="108"/>
                    <a:pt x="307" y="135"/>
                  </a:cubicBezTo>
                  <a:cubicBezTo>
                    <a:pt x="195" y="188"/>
                    <a:pt x="60" y="139"/>
                    <a:pt x="10" y="28"/>
                  </a:cubicBezTo>
                  <a:cubicBezTo>
                    <a:pt x="6" y="20"/>
                    <a:pt x="3" y="11"/>
                    <a:pt x="0" y="2"/>
                  </a:cubicBezTo>
                  <a:cubicBezTo>
                    <a:pt x="0" y="2"/>
                    <a:pt x="1" y="0"/>
                    <a:pt x="1" y="0"/>
                  </a:cubicBezTo>
                  <a:cubicBezTo>
                    <a:pt x="10" y="0"/>
                    <a:pt x="19" y="0"/>
                    <a:pt x="28" y="0"/>
                  </a:cubicBezTo>
                  <a:cubicBezTo>
                    <a:pt x="29" y="0"/>
                    <a:pt x="30" y="1"/>
                    <a:pt x="31" y="2"/>
                  </a:cubicBezTo>
                  <a:cubicBezTo>
                    <a:pt x="34" y="9"/>
                    <a:pt x="37" y="16"/>
                    <a:pt x="40" y="23"/>
                  </a:cubicBezTo>
                  <a:cubicBezTo>
                    <a:pt x="41" y="24"/>
                    <a:pt x="42" y="25"/>
                    <a:pt x="43" y="25"/>
                  </a:cubicBezTo>
                  <a:cubicBezTo>
                    <a:pt x="62" y="25"/>
                    <a:pt x="81" y="25"/>
                    <a:pt x="101" y="25"/>
                  </a:cubicBezTo>
                  <a:cubicBezTo>
                    <a:pt x="101" y="25"/>
                    <a:pt x="102" y="23"/>
                    <a:pt x="102" y="23"/>
                  </a:cubicBezTo>
                  <a:cubicBezTo>
                    <a:pt x="101" y="16"/>
                    <a:pt x="99" y="9"/>
                    <a:pt x="97" y="3"/>
                  </a:cubicBezTo>
                  <a:cubicBezTo>
                    <a:pt x="97" y="2"/>
                    <a:pt x="98" y="0"/>
                    <a:pt x="99" y="0"/>
                  </a:cubicBezTo>
                  <a:cubicBezTo>
                    <a:pt x="108" y="0"/>
                    <a:pt x="116" y="0"/>
                    <a:pt x="125" y="0"/>
                  </a:cubicBezTo>
                  <a:cubicBezTo>
                    <a:pt x="126" y="0"/>
                    <a:pt x="127" y="1"/>
                    <a:pt x="127" y="2"/>
                  </a:cubicBezTo>
                  <a:cubicBezTo>
                    <a:pt x="130" y="9"/>
                    <a:pt x="131" y="16"/>
                    <a:pt x="134" y="23"/>
                  </a:cubicBezTo>
                  <a:cubicBezTo>
                    <a:pt x="134" y="24"/>
                    <a:pt x="135" y="25"/>
                    <a:pt x="136" y="25"/>
                  </a:cubicBezTo>
                  <a:cubicBezTo>
                    <a:pt x="155" y="25"/>
                    <a:pt x="173" y="25"/>
                    <a:pt x="192" y="25"/>
                  </a:cubicBezTo>
                  <a:cubicBezTo>
                    <a:pt x="193" y="25"/>
                    <a:pt x="194" y="24"/>
                    <a:pt x="194" y="23"/>
                  </a:cubicBezTo>
                  <a:cubicBezTo>
                    <a:pt x="194" y="16"/>
                    <a:pt x="194" y="9"/>
                    <a:pt x="194" y="2"/>
                  </a:cubicBezTo>
                  <a:cubicBezTo>
                    <a:pt x="194" y="2"/>
                    <a:pt x="195" y="0"/>
                    <a:pt x="196" y="0"/>
                  </a:cubicBezTo>
                  <a:cubicBezTo>
                    <a:pt x="205" y="0"/>
                    <a:pt x="213" y="0"/>
                    <a:pt x="221" y="0"/>
                  </a:cubicBezTo>
                  <a:cubicBezTo>
                    <a:pt x="222" y="0"/>
                    <a:pt x="223" y="2"/>
                    <a:pt x="223" y="3"/>
                  </a:cubicBezTo>
                  <a:cubicBezTo>
                    <a:pt x="224" y="9"/>
                    <a:pt x="223" y="16"/>
                    <a:pt x="224" y="23"/>
                  </a:cubicBezTo>
                  <a:cubicBezTo>
                    <a:pt x="224" y="23"/>
                    <a:pt x="225" y="25"/>
                    <a:pt x="226" y="25"/>
                  </a:cubicBezTo>
                  <a:cubicBezTo>
                    <a:pt x="236" y="25"/>
                    <a:pt x="246" y="25"/>
                    <a:pt x="256" y="25"/>
                  </a:cubicBezTo>
                  <a:close/>
                  <a:moveTo>
                    <a:pt x="364" y="55"/>
                  </a:moveTo>
                  <a:cubicBezTo>
                    <a:pt x="363" y="55"/>
                    <a:pt x="363" y="55"/>
                    <a:pt x="362" y="55"/>
                  </a:cubicBezTo>
                  <a:cubicBezTo>
                    <a:pt x="345" y="55"/>
                    <a:pt x="328" y="54"/>
                    <a:pt x="311" y="55"/>
                  </a:cubicBezTo>
                  <a:cubicBezTo>
                    <a:pt x="310" y="55"/>
                    <a:pt x="308" y="56"/>
                    <a:pt x="307" y="56"/>
                  </a:cubicBezTo>
                  <a:cubicBezTo>
                    <a:pt x="295" y="81"/>
                    <a:pt x="279" y="103"/>
                    <a:pt x="257" y="120"/>
                  </a:cubicBezTo>
                  <a:cubicBezTo>
                    <a:pt x="257" y="121"/>
                    <a:pt x="257" y="121"/>
                    <a:pt x="256" y="121"/>
                  </a:cubicBezTo>
                  <a:cubicBezTo>
                    <a:pt x="257" y="122"/>
                    <a:pt x="257" y="122"/>
                    <a:pt x="258" y="122"/>
                  </a:cubicBezTo>
                  <a:cubicBezTo>
                    <a:pt x="300" y="111"/>
                    <a:pt x="335" y="90"/>
                    <a:pt x="363" y="56"/>
                  </a:cubicBezTo>
                  <a:cubicBezTo>
                    <a:pt x="363" y="56"/>
                    <a:pt x="364" y="55"/>
                    <a:pt x="364" y="55"/>
                  </a:cubicBezTo>
                  <a:close/>
                  <a:moveTo>
                    <a:pt x="87" y="55"/>
                  </a:moveTo>
                  <a:cubicBezTo>
                    <a:pt x="79" y="55"/>
                    <a:pt x="71" y="54"/>
                    <a:pt x="62" y="55"/>
                  </a:cubicBezTo>
                  <a:cubicBezTo>
                    <a:pt x="62" y="55"/>
                    <a:pt x="61" y="55"/>
                    <a:pt x="61" y="55"/>
                  </a:cubicBezTo>
                  <a:cubicBezTo>
                    <a:pt x="61" y="55"/>
                    <a:pt x="61" y="56"/>
                    <a:pt x="62" y="56"/>
                  </a:cubicBezTo>
                  <a:cubicBezTo>
                    <a:pt x="86" y="86"/>
                    <a:pt x="118" y="107"/>
                    <a:pt x="155" y="118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118"/>
                    <a:pt x="156" y="118"/>
                    <a:pt x="156" y="117"/>
                  </a:cubicBezTo>
                  <a:cubicBezTo>
                    <a:pt x="137" y="100"/>
                    <a:pt x="124" y="79"/>
                    <a:pt x="114" y="56"/>
                  </a:cubicBezTo>
                  <a:cubicBezTo>
                    <a:pt x="114" y="55"/>
                    <a:pt x="112" y="55"/>
                    <a:pt x="111" y="55"/>
                  </a:cubicBezTo>
                  <a:cubicBezTo>
                    <a:pt x="103" y="54"/>
                    <a:pt x="95" y="55"/>
                    <a:pt x="87" y="55"/>
                  </a:cubicBezTo>
                  <a:close/>
                  <a:moveTo>
                    <a:pt x="224" y="81"/>
                  </a:moveTo>
                  <a:cubicBezTo>
                    <a:pt x="224" y="89"/>
                    <a:pt x="224" y="98"/>
                    <a:pt x="224" y="106"/>
                  </a:cubicBezTo>
                  <a:cubicBezTo>
                    <a:pt x="224" y="107"/>
                    <a:pt x="224" y="107"/>
                    <a:pt x="224" y="108"/>
                  </a:cubicBezTo>
                  <a:cubicBezTo>
                    <a:pt x="224" y="108"/>
                    <a:pt x="225" y="107"/>
                    <a:pt x="226" y="107"/>
                  </a:cubicBezTo>
                  <a:cubicBezTo>
                    <a:pt x="246" y="94"/>
                    <a:pt x="261" y="76"/>
                    <a:pt x="273" y="56"/>
                  </a:cubicBezTo>
                  <a:cubicBezTo>
                    <a:pt x="274" y="56"/>
                    <a:pt x="273" y="55"/>
                    <a:pt x="272" y="55"/>
                  </a:cubicBezTo>
                  <a:cubicBezTo>
                    <a:pt x="257" y="54"/>
                    <a:pt x="241" y="54"/>
                    <a:pt x="225" y="55"/>
                  </a:cubicBezTo>
                  <a:cubicBezTo>
                    <a:pt x="225" y="55"/>
                    <a:pt x="224" y="56"/>
                    <a:pt x="224" y="56"/>
                  </a:cubicBezTo>
                  <a:cubicBezTo>
                    <a:pt x="224" y="65"/>
                    <a:pt x="224" y="73"/>
                    <a:pt x="224" y="81"/>
                  </a:cubicBezTo>
                  <a:close/>
                  <a:moveTo>
                    <a:pt x="194" y="82"/>
                  </a:moveTo>
                  <a:cubicBezTo>
                    <a:pt x="194" y="73"/>
                    <a:pt x="194" y="65"/>
                    <a:pt x="194" y="56"/>
                  </a:cubicBezTo>
                  <a:cubicBezTo>
                    <a:pt x="194" y="56"/>
                    <a:pt x="193" y="55"/>
                    <a:pt x="192" y="55"/>
                  </a:cubicBezTo>
                  <a:cubicBezTo>
                    <a:pt x="178" y="54"/>
                    <a:pt x="163" y="54"/>
                    <a:pt x="148" y="55"/>
                  </a:cubicBezTo>
                  <a:cubicBezTo>
                    <a:pt x="148" y="55"/>
                    <a:pt x="147" y="56"/>
                    <a:pt x="147" y="56"/>
                  </a:cubicBezTo>
                  <a:cubicBezTo>
                    <a:pt x="158" y="77"/>
                    <a:pt x="172" y="95"/>
                    <a:pt x="192" y="109"/>
                  </a:cubicBezTo>
                  <a:cubicBezTo>
                    <a:pt x="193" y="109"/>
                    <a:pt x="193" y="109"/>
                    <a:pt x="194" y="109"/>
                  </a:cubicBezTo>
                  <a:cubicBezTo>
                    <a:pt x="194" y="109"/>
                    <a:pt x="194" y="108"/>
                    <a:pt x="194" y="108"/>
                  </a:cubicBezTo>
                  <a:cubicBezTo>
                    <a:pt x="194" y="99"/>
                    <a:pt x="194" y="91"/>
                    <a:pt x="194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2" name="Freeform 7">
              <a:extLst>
                <a:ext uri="{FF2B5EF4-FFF2-40B4-BE49-F238E27FC236}">
                  <a16:creationId xmlns:a16="http://schemas.microsoft.com/office/drawing/2014/main" id="{38A2A830-AF34-4C5B-87EB-D628018EE32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945063" y="-41275"/>
              <a:ext cx="2108200" cy="860425"/>
            </a:xfrm>
            <a:custGeom>
              <a:avLst/>
              <a:gdLst>
                <a:gd name="T0" fmla="*/ 45 w 424"/>
                <a:gd name="T1" fmla="*/ 148 h 173"/>
                <a:gd name="T2" fmla="*/ 32 w 424"/>
                <a:gd name="T3" fmla="*/ 170 h 173"/>
                <a:gd name="T4" fmla="*/ 3 w 424"/>
                <a:gd name="T5" fmla="*/ 173 h 173"/>
                <a:gd name="T6" fmla="*/ 155 w 424"/>
                <a:gd name="T7" fmla="*/ 28 h 173"/>
                <a:gd name="T8" fmla="*/ 424 w 424"/>
                <a:gd name="T9" fmla="*/ 171 h 173"/>
                <a:gd name="T10" fmla="*/ 395 w 424"/>
                <a:gd name="T11" fmla="*/ 173 h 173"/>
                <a:gd name="T12" fmla="*/ 382 w 424"/>
                <a:gd name="T13" fmla="*/ 149 h 173"/>
                <a:gd name="T14" fmla="*/ 321 w 424"/>
                <a:gd name="T15" fmla="*/ 148 h 173"/>
                <a:gd name="T16" fmla="*/ 325 w 424"/>
                <a:gd name="T17" fmla="*/ 171 h 173"/>
                <a:gd name="T18" fmla="*/ 297 w 424"/>
                <a:gd name="T19" fmla="*/ 173 h 173"/>
                <a:gd name="T20" fmla="*/ 287 w 424"/>
                <a:gd name="T21" fmla="*/ 149 h 173"/>
                <a:gd name="T22" fmla="*/ 225 w 424"/>
                <a:gd name="T23" fmla="*/ 148 h 173"/>
                <a:gd name="T24" fmla="*/ 223 w 424"/>
                <a:gd name="T25" fmla="*/ 170 h 173"/>
                <a:gd name="T26" fmla="*/ 196 w 424"/>
                <a:gd name="T27" fmla="*/ 173 h 173"/>
                <a:gd name="T28" fmla="*/ 194 w 424"/>
                <a:gd name="T29" fmla="*/ 150 h 173"/>
                <a:gd name="T30" fmla="*/ 137 w 424"/>
                <a:gd name="T31" fmla="*/ 148 h 173"/>
                <a:gd name="T32" fmla="*/ 128 w 424"/>
                <a:gd name="T33" fmla="*/ 171 h 173"/>
                <a:gd name="T34" fmla="*/ 99 w 424"/>
                <a:gd name="T35" fmla="*/ 173 h 173"/>
                <a:gd name="T36" fmla="*/ 103 w 424"/>
                <a:gd name="T37" fmla="*/ 150 h 173"/>
                <a:gd name="T38" fmla="*/ 73 w 424"/>
                <a:gd name="T39" fmla="*/ 148 h 173"/>
                <a:gd name="T40" fmla="*/ 359 w 424"/>
                <a:gd name="T41" fmla="*/ 118 h 173"/>
                <a:gd name="T42" fmla="*/ 360 w 424"/>
                <a:gd name="T43" fmla="*/ 116 h 173"/>
                <a:gd name="T44" fmla="*/ 258 w 424"/>
                <a:gd name="T45" fmla="*/ 56 h 173"/>
                <a:gd name="T46" fmla="*/ 305 w 424"/>
                <a:gd name="T47" fmla="*/ 116 h 173"/>
                <a:gd name="T48" fmla="*/ 333 w 424"/>
                <a:gd name="T49" fmla="*/ 118 h 173"/>
                <a:gd name="T50" fmla="*/ 113 w 424"/>
                <a:gd name="T51" fmla="*/ 118 h 173"/>
                <a:gd name="T52" fmla="*/ 157 w 424"/>
                <a:gd name="T53" fmla="*/ 59 h 173"/>
                <a:gd name="T54" fmla="*/ 157 w 424"/>
                <a:gd name="T55" fmla="*/ 58 h 173"/>
                <a:gd name="T56" fmla="*/ 64 w 424"/>
                <a:gd name="T57" fmla="*/ 118 h 173"/>
                <a:gd name="T58" fmla="*/ 90 w 424"/>
                <a:gd name="T59" fmla="*/ 118 h 173"/>
                <a:gd name="T60" fmla="*/ 269 w 424"/>
                <a:gd name="T61" fmla="*/ 118 h 173"/>
                <a:gd name="T62" fmla="*/ 225 w 424"/>
                <a:gd name="T63" fmla="*/ 68 h 173"/>
                <a:gd name="T64" fmla="*/ 224 w 424"/>
                <a:gd name="T65" fmla="*/ 69 h 173"/>
                <a:gd name="T66" fmla="*/ 225 w 424"/>
                <a:gd name="T67" fmla="*/ 118 h 173"/>
                <a:gd name="T68" fmla="*/ 194 w 424"/>
                <a:gd name="T69" fmla="*/ 93 h 173"/>
                <a:gd name="T70" fmla="*/ 194 w 424"/>
                <a:gd name="T71" fmla="*/ 68 h 173"/>
                <a:gd name="T72" fmla="*/ 150 w 424"/>
                <a:gd name="T73" fmla="*/ 116 h 173"/>
                <a:gd name="T74" fmla="*/ 192 w 424"/>
                <a:gd name="T75" fmla="*/ 118 h 173"/>
                <a:gd name="T76" fmla="*/ 194 w 424"/>
                <a:gd name="T77" fmla="*/ 9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4" h="173">
                  <a:moveTo>
                    <a:pt x="73" y="148"/>
                  </a:moveTo>
                  <a:cubicBezTo>
                    <a:pt x="64" y="148"/>
                    <a:pt x="55" y="148"/>
                    <a:pt x="45" y="148"/>
                  </a:cubicBezTo>
                  <a:cubicBezTo>
                    <a:pt x="44" y="148"/>
                    <a:pt x="43" y="149"/>
                    <a:pt x="42" y="149"/>
                  </a:cubicBezTo>
                  <a:cubicBezTo>
                    <a:pt x="39" y="156"/>
                    <a:pt x="36" y="164"/>
                    <a:pt x="32" y="170"/>
                  </a:cubicBezTo>
                  <a:cubicBezTo>
                    <a:pt x="32" y="171"/>
                    <a:pt x="30" y="173"/>
                    <a:pt x="29" y="173"/>
                  </a:cubicBezTo>
                  <a:cubicBezTo>
                    <a:pt x="21" y="173"/>
                    <a:pt x="12" y="173"/>
                    <a:pt x="3" y="173"/>
                  </a:cubicBezTo>
                  <a:cubicBezTo>
                    <a:pt x="1" y="173"/>
                    <a:pt x="0" y="172"/>
                    <a:pt x="1" y="170"/>
                  </a:cubicBezTo>
                  <a:cubicBezTo>
                    <a:pt x="28" y="96"/>
                    <a:pt x="80" y="48"/>
                    <a:pt x="155" y="28"/>
                  </a:cubicBezTo>
                  <a:cubicBezTo>
                    <a:pt x="258" y="0"/>
                    <a:pt x="366" y="50"/>
                    <a:pt x="413" y="144"/>
                  </a:cubicBezTo>
                  <a:cubicBezTo>
                    <a:pt x="417" y="153"/>
                    <a:pt x="420" y="162"/>
                    <a:pt x="424" y="171"/>
                  </a:cubicBezTo>
                  <a:cubicBezTo>
                    <a:pt x="424" y="171"/>
                    <a:pt x="423" y="173"/>
                    <a:pt x="422" y="173"/>
                  </a:cubicBezTo>
                  <a:cubicBezTo>
                    <a:pt x="413" y="173"/>
                    <a:pt x="404" y="173"/>
                    <a:pt x="395" y="173"/>
                  </a:cubicBezTo>
                  <a:cubicBezTo>
                    <a:pt x="394" y="173"/>
                    <a:pt x="393" y="172"/>
                    <a:pt x="392" y="171"/>
                  </a:cubicBezTo>
                  <a:cubicBezTo>
                    <a:pt x="389" y="164"/>
                    <a:pt x="386" y="156"/>
                    <a:pt x="382" y="149"/>
                  </a:cubicBezTo>
                  <a:cubicBezTo>
                    <a:pt x="382" y="148"/>
                    <a:pt x="381" y="148"/>
                    <a:pt x="380" y="148"/>
                  </a:cubicBezTo>
                  <a:cubicBezTo>
                    <a:pt x="360" y="148"/>
                    <a:pt x="340" y="148"/>
                    <a:pt x="321" y="148"/>
                  </a:cubicBezTo>
                  <a:cubicBezTo>
                    <a:pt x="320" y="148"/>
                    <a:pt x="319" y="149"/>
                    <a:pt x="319" y="150"/>
                  </a:cubicBezTo>
                  <a:cubicBezTo>
                    <a:pt x="321" y="157"/>
                    <a:pt x="323" y="164"/>
                    <a:pt x="325" y="171"/>
                  </a:cubicBezTo>
                  <a:cubicBezTo>
                    <a:pt x="325" y="171"/>
                    <a:pt x="325" y="173"/>
                    <a:pt x="324" y="173"/>
                  </a:cubicBezTo>
                  <a:cubicBezTo>
                    <a:pt x="315" y="173"/>
                    <a:pt x="306" y="173"/>
                    <a:pt x="297" y="173"/>
                  </a:cubicBezTo>
                  <a:cubicBezTo>
                    <a:pt x="296" y="173"/>
                    <a:pt x="295" y="172"/>
                    <a:pt x="295" y="171"/>
                  </a:cubicBezTo>
                  <a:cubicBezTo>
                    <a:pt x="292" y="164"/>
                    <a:pt x="290" y="156"/>
                    <a:pt x="287" y="149"/>
                  </a:cubicBezTo>
                  <a:cubicBezTo>
                    <a:pt x="287" y="148"/>
                    <a:pt x="286" y="148"/>
                    <a:pt x="285" y="148"/>
                  </a:cubicBezTo>
                  <a:cubicBezTo>
                    <a:pt x="265" y="148"/>
                    <a:pt x="245" y="148"/>
                    <a:pt x="225" y="148"/>
                  </a:cubicBezTo>
                  <a:cubicBezTo>
                    <a:pt x="225" y="148"/>
                    <a:pt x="224" y="149"/>
                    <a:pt x="224" y="150"/>
                  </a:cubicBezTo>
                  <a:cubicBezTo>
                    <a:pt x="223" y="156"/>
                    <a:pt x="224" y="163"/>
                    <a:pt x="223" y="170"/>
                  </a:cubicBezTo>
                  <a:cubicBezTo>
                    <a:pt x="223" y="171"/>
                    <a:pt x="222" y="173"/>
                    <a:pt x="221" y="173"/>
                  </a:cubicBezTo>
                  <a:cubicBezTo>
                    <a:pt x="213" y="173"/>
                    <a:pt x="205" y="173"/>
                    <a:pt x="196" y="173"/>
                  </a:cubicBezTo>
                  <a:cubicBezTo>
                    <a:pt x="195" y="173"/>
                    <a:pt x="194" y="171"/>
                    <a:pt x="194" y="170"/>
                  </a:cubicBezTo>
                  <a:cubicBezTo>
                    <a:pt x="194" y="164"/>
                    <a:pt x="194" y="157"/>
                    <a:pt x="194" y="150"/>
                  </a:cubicBezTo>
                  <a:cubicBezTo>
                    <a:pt x="194" y="149"/>
                    <a:pt x="193" y="148"/>
                    <a:pt x="192" y="148"/>
                  </a:cubicBezTo>
                  <a:cubicBezTo>
                    <a:pt x="174" y="148"/>
                    <a:pt x="156" y="148"/>
                    <a:pt x="137" y="148"/>
                  </a:cubicBezTo>
                  <a:cubicBezTo>
                    <a:pt x="137" y="148"/>
                    <a:pt x="135" y="149"/>
                    <a:pt x="135" y="149"/>
                  </a:cubicBezTo>
                  <a:cubicBezTo>
                    <a:pt x="133" y="156"/>
                    <a:pt x="131" y="164"/>
                    <a:pt x="128" y="171"/>
                  </a:cubicBezTo>
                  <a:cubicBezTo>
                    <a:pt x="128" y="172"/>
                    <a:pt x="127" y="173"/>
                    <a:pt x="126" y="173"/>
                  </a:cubicBezTo>
                  <a:cubicBezTo>
                    <a:pt x="117" y="173"/>
                    <a:pt x="108" y="173"/>
                    <a:pt x="99" y="173"/>
                  </a:cubicBezTo>
                  <a:cubicBezTo>
                    <a:pt x="99" y="173"/>
                    <a:pt x="98" y="171"/>
                    <a:pt x="98" y="171"/>
                  </a:cubicBezTo>
                  <a:cubicBezTo>
                    <a:pt x="100" y="164"/>
                    <a:pt x="101" y="157"/>
                    <a:pt x="103" y="150"/>
                  </a:cubicBezTo>
                  <a:cubicBezTo>
                    <a:pt x="103" y="149"/>
                    <a:pt x="102" y="148"/>
                    <a:pt x="102" y="148"/>
                  </a:cubicBezTo>
                  <a:cubicBezTo>
                    <a:pt x="92" y="148"/>
                    <a:pt x="83" y="148"/>
                    <a:pt x="73" y="148"/>
                  </a:cubicBezTo>
                  <a:close/>
                  <a:moveTo>
                    <a:pt x="333" y="118"/>
                  </a:moveTo>
                  <a:cubicBezTo>
                    <a:pt x="342" y="118"/>
                    <a:pt x="350" y="118"/>
                    <a:pt x="359" y="118"/>
                  </a:cubicBezTo>
                  <a:cubicBezTo>
                    <a:pt x="359" y="118"/>
                    <a:pt x="360" y="118"/>
                    <a:pt x="360" y="118"/>
                  </a:cubicBezTo>
                  <a:cubicBezTo>
                    <a:pt x="360" y="117"/>
                    <a:pt x="360" y="117"/>
                    <a:pt x="360" y="116"/>
                  </a:cubicBezTo>
                  <a:cubicBezTo>
                    <a:pt x="332" y="86"/>
                    <a:pt x="299" y="66"/>
                    <a:pt x="259" y="56"/>
                  </a:cubicBezTo>
                  <a:cubicBezTo>
                    <a:pt x="259" y="56"/>
                    <a:pt x="258" y="56"/>
                    <a:pt x="258" y="56"/>
                  </a:cubicBezTo>
                  <a:cubicBezTo>
                    <a:pt x="258" y="56"/>
                    <a:pt x="258" y="57"/>
                    <a:pt x="259" y="57"/>
                  </a:cubicBezTo>
                  <a:cubicBezTo>
                    <a:pt x="278" y="74"/>
                    <a:pt x="293" y="94"/>
                    <a:pt x="305" y="116"/>
                  </a:cubicBezTo>
                  <a:cubicBezTo>
                    <a:pt x="305" y="117"/>
                    <a:pt x="307" y="118"/>
                    <a:pt x="308" y="118"/>
                  </a:cubicBezTo>
                  <a:cubicBezTo>
                    <a:pt x="316" y="118"/>
                    <a:pt x="325" y="118"/>
                    <a:pt x="333" y="118"/>
                  </a:cubicBezTo>
                  <a:close/>
                  <a:moveTo>
                    <a:pt x="90" y="118"/>
                  </a:moveTo>
                  <a:cubicBezTo>
                    <a:pt x="98" y="118"/>
                    <a:pt x="106" y="118"/>
                    <a:pt x="113" y="118"/>
                  </a:cubicBezTo>
                  <a:cubicBezTo>
                    <a:pt x="114" y="118"/>
                    <a:pt x="116" y="117"/>
                    <a:pt x="116" y="116"/>
                  </a:cubicBezTo>
                  <a:cubicBezTo>
                    <a:pt x="127" y="95"/>
                    <a:pt x="140" y="76"/>
                    <a:pt x="157" y="59"/>
                  </a:cubicBezTo>
                  <a:cubicBezTo>
                    <a:pt x="158" y="59"/>
                    <a:pt x="158" y="58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21" y="69"/>
                    <a:pt x="90" y="88"/>
                    <a:pt x="65" y="116"/>
                  </a:cubicBezTo>
                  <a:cubicBezTo>
                    <a:pt x="65" y="117"/>
                    <a:pt x="65" y="117"/>
                    <a:pt x="64" y="118"/>
                  </a:cubicBezTo>
                  <a:cubicBezTo>
                    <a:pt x="65" y="118"/>
                    <a:pt x="65" y="118"/>
                    <a:pt x="66" y="118"/>
                  </a:cubicBezTo>
                  <a:cubicBezTo>
                    <a:pt x="74" y="118"/>
                    <a:pt x="82" y="118"/>
                    <a:pt x="90" y="118"/>
                  </a:cubicBezTo>
                  <a:close/>
                  <a:moveTo>
                    <a:pt x="247" y="118"/>
                  </a:moveTo>
                  <a:cubicBezTo>
                    <a:pt x="255" y="118"/>
                    <a:pt x="262" y="118"/>
                    <a:pt x="269" y="118"/>
                  </a:cubicBezTo>
                  <a:cubicBezTo>
                    <a:pt x="270" y="118"/>
                    <a:pt x="270" y="117"/>
                    <a:pt x="270" y="116"/>
                  </a:cubicBezTo>
                  <a:cubicBezTo>
                    <a:pt x="258" y="98"/>
                    <a:pt x="244" y="81"/>
                    <a:pt x="225" y="68"/>
                  </a:cubicBezTo>
                  <a:cubicBezTo>
                    <a:pt x="225" y="68"/>
                    <a:pt x="224" y="68"/>
                    <a:pt x="224" y="67"/>
                  </a:cubicBezTo>
                  <a:cubicBezTo>
                    <a:pt x="224" y="68"/>
                    <a:pt x="224" y="69"/>
                    <a:pt x="224" y="69"/>
                  </a:cubicBezTo>
                  <a:cubicBezTo>
                    <a:pt x="224" y="85"/>
                    <a:pt x="224" y="100"/>
                    <a:pt x="224" y="116"/>
                  </a:cubicBezTo>
                  <a:cubicBezTo>
                    <a:pt x="224" y="117"/>
                    <a:pt x="225" y="118"/>
                    <a:pt x="225" y="118"/>
                  </a:cubicBezTo>
                  <a:cubicBezTo>
                    <a:pt x="233" y="118"/>
                    <a:pt x="240" y="118"/>
                    <a:pt x="247" y="118"/>
                  </a:cubicBezTo>
                  <a:close/>
                  <a:moveTo>
                    <a:pt x="194" y="93"/>
                  </a:moveTo>
                  <a:cubicBezTo>
                    <a:pt x="194" y="85"/>
                    <a:pt x="194" y="78"/>
                    <a:pt x="194" y="70"/>
                  </a:cubicBezTo>
                  <a:cubicBezTo>
                    <a:pt x="194" y="69"/>
                    <a:pt x="194" y="68"/>
                    <a:pt x="194" y="68"/>
                  </a:cubicBezTo>
                  <a:cubicBezTo>
                    <a:pt x="193" y="68"/>
                    <a:pt x="192" y="68"/>
                    <a:pt x="192" y="69"/>
                  </a:cubicBezTo>
                  <a:cubicBezTo>
                    <a:pt x="175" y="82"/>
                    <a:pt x="161" y="98"/>
                    <a:pt x="150" y="116"/>
                  </a:cubicBezTo>
                  <a:cubicBezTo>
                    <a:pt x="150" y="117"/>
                    <a:pt x="151" y="118"/>
                    <a:pt x="151" y="118"/>
                  </a:cubicBezTo>
                  <a:cubicBezTo>
                    <a:pt x="165" y="118"/>
                    <a:pt x="179" y="118"/>
                    <a:pt x="192" y="118"/>
                  </a:cubicBezTo>
                  <a:cubicBezTo>
                    <a:pt x="193" y="118"/>
                    <a:pt x="194" y="117"/>
                    <a:pt x="194" y="116"/>
                  </a:cubicBezTo>
                  <a:cubicBezTo>
                    <a:pt x="194" y="108"/>
                    <a:pt x="194" y="101"/>
                    <a:pt x="194" y="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3" name="Freeform 8">
              <a:extLst>
                <a:ext uri="{FF2B5EF4-FFF2-40B4-BE49-F238E27FC236}">
                  <a16:creationId xmlns:a16="http://schemas.microsoft.com/office/drawing/2014/main" id="{EF5B3A25-E6A5-43A3-AFD2-A4D64B803FEB}"/>
                </a:ext>
              </a:extLst>
            </p:cNvPr>
            <p:cNvSpPr>
              <a:spLocks/>
            </p:cNvSpPr>
            <p:nvPr/>
          </p:nvSpPr>
          <p:spPr bwMode="gray">
            <a:xfrm>
              <a:off x="4933951" y="952500"/>
              <a:ext cx="617538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3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6 w 124"/>
                <a:gd name="T11" fmla="*/ 64 h 73"/>
                <a:gd name="T12" fmla="*/ 32 w 124"/>
                <a:gd name="T13" fmla="*/ 73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7 h 73"/>
                <a:gd name="T22" fmla="*/ 31 w 124"/>
                <a:gd name="T23" fmla="*/ 41 h 73"/>
                <a:gd name="T24" fmla="*/ 34 w 124"/>
                <a:gd name="T25" fmla="*/ 49 h 73"/>
                <a:gd name="T26" fmla="*/ 37 w 124"/>
                <a:gd name="T27" fmla="*/ 42 h 73"/>
                <a:gd name="T28" fmla="*/ 47 w 124"/>
                <a:gd name="T29" fmla="*/ 11 h 73"/>
                <a:gd name="T30" fmla="*/ 62 w 124"/>
                <a:gd name="T31" fmla="*/ 1 h 73"/>
                <a:gd name="T32" fmla="*/ 76 w 124"/>
                <a:gd name="T33" fmla="*/ 11 h 73"/>
                <a:gd name="T34" fmla="*/ 89 w 124"/>
                <a:gd name="T35" fmla="*/ 47 h 73"/>
                <a:gd name="T36" fmla="*/ 90 w 124"/>
                <a:gd name="T37" fmla="*/ 49 h 73"/>
                <a:gd name="T38" fmla="*/ 90 w 124"/>
                <a:gd name="T39" fmla="*/ 47 h 73"/>
                <a:gd name="T40" fmla="*/ 101 w 124"/>
                <a:gd name="T41" fmla="*/ 10 h 73"/>
                <a:gd name="T42" fmla="*/ 113 w 124"/>
                <a:gd name="T43" fmla="*/ 1 h 73"/>
                <a:gd name="T44" fmla="*/ 121 w 124"/>
                <a:gd name="T45" fmla="*/ 13 h 73"/>
                <a:gd name="T46" fmla="*/ 104 w 124"/>
                <a:gd name="T47" fmla="*/ 63 h 73"/>
                <a:gd name="T48" fmla="*/ 90 w 124"/>
                <a:gd name="T4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3"/>
                  </a:cubicBezTo>
                  <a:cubicBezTo>
                    <a:pt x="72" y="50"/>
                    <a:pt x="67" y="37"/>
                    <a:pt x="63" y="23"/>
                  </a:cubicBezTo>
                  <a:cubicBezTo>
                    <a:pt x="62" y="22"/>
                    <a:pt x="62" y="22"/>
                    <a:pt x="62" y="21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56" y="37"/>
                    <a:pt x="51" y="50"/>
                    <a:pt x="46" y="64"/>
                  </a:cubicBezTo>
                  <a:cubicBezTo>
                    <a:pt x="44" y="70"/>
                    <a:pt x="40" y="73"/>
                    <a:pt x="32" y="73"/>
                  </a:cubicBezTo>
                  <a:cubicBezTo>
                    <a:pt x="25" y="72"/>
                    <a:pt x="21" y="69"/>
                    <a:pt x="19" y="63"/>
                  </a:cubicBezTo>
                  <a:cubicBezTo>
                    <a:pt x="13" y="47"/>
                    <a:pt x="8" y="30"/>
                    <a:pt x="2" y="14"/>
                  </a:cubicBezTo>
                  <a:cubicBezTo>
                    <a:pt x="0" y="8"/>
                    <a:pt x="1" y="4"/>
                    <a:pt x="6" y="2"/>
                  </a:cubicBezTo>
                  <a:cubicBezTo>
                    <a:pt x="12" y="0"/>
                    <a:pt x="19" y="2"/>
                    <a:pt x="21" y="7"/>
                  </a:cubicBezTo>
                  <a:cubicBezTo>
                    <a:pt x="25" y="18"/>
                    <a:pt x="28" y="30"/>
                    <a:pt x="31" y="41"/>
                  </a:cubicBezTo>
                  <a:cubicBezTo>
                    <a:pt x="32" y="44"/>
                    <a:pt x="33" y="47"/>
                    <a:pt x="34" y="49"/>
                  </a:cubicBezTo>
                  <a:cubicBezTo>
                    <a:pt x="35" y="47"/>
                    <a:pt x="36" y="44"/>
                    <a:pt x="37" y="42"/>
                  </a:cubicBezTo>
                  <a:cubicBezTo>
                    <a:pt x="40" y="31"/>
                    <a:pt x="44" y="21"/>
                    <a:pt x="47" y="11"/>
                  </a:cubicBezTo>
                  <a:cubicBezTo>
                    <a:pt x="50" y="4"/>
                    <a:pt x="54" y="1"/>
                    <a:pt x="62" y="1"/>
                  </a:cubicBezTo>
                  <a:cubicBezTo>
                    <a:pt x="69" y="1"/>
                    <a:pt x="73" y="4"/>
                    <a:pt x="76" y="11"/>
                  </a:cubicBezTo>
                  <a:cubicBezTo>
                    <a:pt x="80" y="23"/>
                    <a:pt x="84" y="35"/>
                    <a:pt x="89" y="47"/>
                  </a:cubicBezTo>
                  <a:cubicBezTo>
                    <a:pt x="89" y="48"/>
                    <a:pt x="89" y="49"/>
                    <a:pt x="90" y="49"/>
                  </a:cubicBezTo>
                  <a:cubicBezTo>
                    <a:pt x="90" y="48"/>
                    <a:pt x="90" y="48"/>
                    <a:pt x="90" y="47"/>
                  </a:cubicBezTo>
                  <a:cubicBezTo>
                    <a:pt x="94" y="35"/>
                    <a:pt x="97" y="23"/>
                    <a:pt x="101" y="10"/>
                  </a:cubicBezTo>
                  <a:cubicBezTo>
                    <a:pt x="103" y="3"/>
                    <a:pt x="106" y="1"/>
                    <a:pt x="113" y="1"/>
                  </a:cubicBezTo>
                  <a:cubicBezTo>
                    <a:pt x="121" y="2"/>
                    <a:pt x="124" y="6"/>
                    <a:pt x="121" y="13"/>
                  </a:cubicBezTo>
                  <a:cubicBezTo>
                    <a:pt x="116" y="30"/>
                    <a:pt x="110" y="47"/>
                    <a:pt x="104" y="63"/>
                  </a:cubicBezTo>
                  <a:cubicBezTo>
                    <a:pt x="102" y="70"/>
                    <a:pt x="98" y="72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4" name="Freeform 9">
              <a:extLst>
                <a:ext uri="{FF2B5EF4-FFF2-40B4-BE49-F238E27FC236}">
                  <a16:creationId xmlns:a16="http://schemas.microsoft.com/office/drawing/2014/main" id="{456DF07A-687E-4C5E-A327-5581E21105CD}"/>
                </a:ext>
              </a:extLst>
            </p:cNvPr>
            <p:cNvSpPr>
              <a:spLocks/>
            </p:cNvSpPr>
            <p:nvPr/>
          </p:nvSpPr>
          <p:spPr bwMode="gray">
            <a:xfrm>
              <a:off x="6446838" y="952500"/>
              <a:ext cx="617538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3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7 w 124"/>
                <a:gd name="T11" fmla="*/ 63 h 73"/>
                <a:gd name="T12" fmla="*/ 32 w 124"/>
                <a:gd name="T13" fmla="*/ 72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6 h 73"/>
                <a:gd name="T22" fmla="*/ 31 w 124"/>
                <a:gd name="T23" fmla="*/ 40 h 73"/>
                <a:gd name="T24" fmla="*/ 33 w 124"/>
                <a:gd name="T25" fmla="*/ 48 h 73"/>
                <a:gd name="T26" fmla="*/ 34 w 124"/>
                <a:gd name="T27" fmla="*/ 49 h 73"/>
                <a:gd name="T28" fmla="*/ 35 w 124"/>
                <a:gd name="T29" fmla="*/ 48 h 73"/>
                <a:gd name="T30" fmla="*/ 47 w 124"/>
                <a:gd name="T31" fmla="*/ 12 h 73"/>
                <a:gd name="T32" fmla="*/ 62 w 124"/>
                <a:gd name="T33" fmla="*/ 1 h 73"/>
                <a:gd name="T34" fmla="*/ 76 w 124"/>
                <a:gd name="T35" fmla="*/ 12 h 73"/>
                <a:gd name="T36" fmla="*/ 89 w 124"/>
                <a:gd name="T37" fmla="*/ 48 h 73"/>
                <a:gd name="T38" fmla="*/ 90 w 124"/>
                <a:gd name="T39" fmla="*/ 49 h 73"/>
                <a:gd name="T40" fmla="*/ 90 w 124"/>
                <a:gd name="T41" fmla="*/ 48 h 73"/>
                <a:gd name="T42" fmla="*/ 101 w 124"/>
                <a:gd name="T43" fmla="*/ 10 h 73"/>
                <a:gd name="T44" fmla="*/ 112 w 124"/>
                <a:gd name="T45" fmla="*/ 1 h 73"/>
                <a:gd name="T46" fmla="*/ 121 w 124"/>
                <a:gd name="T47" fmla="*/ 14 h 73"/>
                <a:gd name="T48" fmla="*/ 104 w 124"/>
                <a:gd name="T49" fmla="*/ 63 h 73"/>
                <a:gd name="T50" fmla="*/ 90 w 124"/>
                <a:gd name="T5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3"/>
                  </a:cubicBezTo>
                  <a:cubicBezTo>
                    <a:pt x="72" y="50"/>
                    <a:pt x="68" y="36"/>
                    <a:pt x="63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56" y="36"/>
                    <a:pt x="52" y="50"/>
                    <a:pt x="47" y="63"/>
                  </a:cubicBezTo>
                  <a:cubicBezTo>
                    <a:pt x="44" y="70"/>
                    <a:pt x="40" y="73"/>
                    <a:pt x="32" y="72"/>
                  </a:cubicBezTo>
                  <a:cubicBezTo>
                    <a:pt x="25" y="72"/>
                    <a:pt x="22" y="70"/>
                    <a:pt x="19" y="63"/>
                  </a:cubicBezTo>
                  <a:cubicBezTo>
                    <a:pt x="13" y="46"/>
                    <a:pt x="8" y="30"/>
                    <a:pt x="2" y="14"/>
                  </a:cubicBezTo>
                  <a:cubicBezTo>
                    <a:pt x="0" y="9"/>
                    <a:pt x="0" y="5"/>
                    <a:pt x="6" y="2"/>
                  </a:cubicBezTo>
                  <a:cubicBezTo>
                    <a:pt x="12" y="0"/>
                    <a:pt x="19" y="1"/>
                    <a:pt x="21" y="6"/>
                  </a:cubicBezTo>
                  <a:cubicBezTo>
                    <a:pt x="25" y="17"/>
                    <a:pt x="28" y="29"/>
                    <a:pt x="31" y="40"/>
                  </a:cubicBezTo>
                  <a:cubicBezTo>
                    <a:pt x="32" y="42"/>
                    <a:pt x="33" y="45"/>
                    <a:pt x="33" y="48"/>
                  </a:cubicBezTo>
                  <a:cubicBezTo>
                    <a:pt x="33" y="48"/>
                    <a:pt x="34" y="49"/>
                    <a:pt x="34" y="49"/>
                  </a:cubicBezTo>
                  <a:cubicBezTo>
                    <a:pt x="34" y="49"/>
                    <a:pt x="34" y="48"/>
                    <a:pt x="35" y="48"/>
                  </a:cubicBezTo>
                  <a:cubicBezTo>
                    <a:pt x="39" y="36"/>
                    <a:pt x="43" y="24"/>
                    <a:pt x="47" y="12"/>
                  </a:cubicBezTo>
                  <a:cubicBezTo>
                    <a:pt x="50" y="4"/>
                    <a:pt x="54" y="1"/>
                    <a:pt x="62" y="1"/>
                  </a:cubicBezTo>
                  <a:cubicBezTo>
                    <a:pt x="70" y="1"/>
                    <a:pt x="73" y="4"/>
                    <a:pt x="76" y="12"/>
                  </a:cubicBezTo>
                  <a:cubicBezTo>
                    <a:pt x="81" y="23"/>
                    <a:pt x="85" y="36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49"/>
                    <a:pt x="90" y="48"/>
                    <a:pt x="90" y="48"/>
                  </a:cubicBezTo>
                  <a:cubicBezTo>
                    <a:pt x="94" y="35"/>
                    <a:pt x="98" y="23"/>
                    <a:pt x="101" y="10"/>
                  </a:cubicBezTo>
                  <a:cubicBezTo>
                    <a:pt x="103" y="5"/>
                    <a:pt x="106" y="2"/>
                    <a:pt x="112" y="1"/>
                  </a:cubicBezTo>
                  <a:cubicBezTo>
                    <a:pt x="121" y="1"/>
                    <a:pt x="124" y="6"/>
                    <a:pt x="121" y="14"/>
                  </a:cubicBezTo>
                  <a:cubicBezTo>
                    <a:pt x="116" y="31"/>
                    <a:pt x="110" y="47"/>
                    <a:pt x="104" y="63"/>
                  </a:cubicBezTo>
                  <a:cubicBezTo>
                    <a:pt x="102" y="70"/>
                    <a:pt x="98" y="72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5" name="Freeform 10">
              <a:extLst>
                <a:ext uri="{FF2B5EF4-FFF2-40B4-BE49-F238E27FC236}">
                  <a16:creationId xmlns:a16="http://schemas.microsoft.com/office/drawing/2014/main" id="{A1EFA999-3BA8-4B1E-B6F4-0A44A111E24E}"/>
                </a:ext>
              </a:extLst>
            </p:cNvPr>
            <p:cNvSpPr>
              <a:spLocks/>
            </p:cNvSpPr>
            <p:nvPr/>
          </p:nvSpPr>
          <p:spPr bwMode="gray">
            <a:xfrm>
              <a:off x="5691188" y="952500"/>
              <a:ext cx="615950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4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6 w 124"/>
                <a:gd name="T11" fmla="*/ 63 h 73"/>
                <a:gd name="T12" fmla="*/ 32 w 124"/>
                <a:gd name="T13" fmla="*/ 72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7 h 73"/>
                <a:gd name="T22" fmla="*/ 31 w 124"/>
                <a:gd name="T23" fmla="*/ 42 h 73"/>
                <a:gd name="T24" fmla="*/ 34 w 124"/>
                <a:gd name="T25" fmla="*/ 49 h 73"/>
                <a:gd name="T26" fmla="*/ 37 w 124"/>
                <a:gd name="T27" fmla="*/ 42 h 73"/>
                <a:gd name="T28" fmla="*/ 48 w 124"/>
                <a:gd name="T29" fmla="*/ 10 h 73"/>
                <a:gd name="T30" fmla="*/ 62 w 124"/>
                <a:gd name="T31" fmla="*/ 1 h 73"/>
                <a:gd name="T32" fmla="*/ 76 w 124"/>
                <a:gd name="T33" fmla="*/ 10 h 73"/>
                <a:gd name="T34" fmla="*/ 89 w 124"/>
                <a:gd name="T35" fmla="*/ 47 h 73"/>
                <a:gd name="T36" fmla="*/ 90 w 124"/>
                <a:gd name="T37" fmla="*/ 49 h 73"/>
                <a:gd name="T38" fmla="*/ 91 w 124"/>
                <a:gd name="T39" fmla="*/ 47 h 73"/>
                <a:gd name="T40" fmla="*/ 101 w 124"/>
                <a:gd name="T41" fmla="*/ 10 h 73"/>
                <a:gd name="T42" fmla="*/ 116 w 124"/>
                <a:gd name="T43" fmla="*/ 2 h 73"/>
                <a:gd name="T44" fmla="*/ 122 w 124"/>
                <a:gd name="T45" fmla="*/ 12 h 73"/>
                <a:gd name="T46" fmla="*/ 104 w 124"/>
                <a:gd name="T47" fmla="*/ 65 h 73"/>
                <a:gd name="T48" fmla="*/ 90 w 124"/>
                <a:gd name="T4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4"/>
                  </a:cubicBezTo>
                  <a:cubicBezTo>
                    <a:pt x="72" y="50"/>
                    <a:pt x="68" y="36"/>
                    <a:pt x="63" y="23"/>
                  </a:cubicBezTo>
                  <a:cubicBezTo>
                    <a:pt x="62" y="22"/>
                    <a:pt x="62" y="22"/>
                    <a:pt x="62" y="21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56" y="36"/>
                    <a:pt x="51" y="50"/>
                    <a:pt x="46" y="63"/>
                  </a:cubicBezTo>
                  <a:cubicBezTo>
                    <a:pt x="44" y="70"/>
                    <a:pt x="40" y="73"/>
                    <a:pt x="32" y="72"/>
                  </a:cubicBezTo>
                  <a:cubicBezTo>
                    <a:pt x="25" y="72"/>
                    <a:pt x="22" y="70"/>
                    <a:pt x="19" y="63"/>
                  </a:cubicBezTo>
                  <a:cubicBezTo>
                    <a:pt x="13" y="46"/>
                    <a:pt x="8" y="30"/>
                    <a:pt x="2" y="14"/>
                  </a:cubicBezTo>
                  <a:cubicBezTo>
                    <a:pt x="0" y="7"/>
                    <a:pt x="1" y="4"/>
                    <a:pt x="6" y="2"/>
                  </a:cubicBezTo>
                  <a:cubicBezTo>
                    <a:pt x="12" y="0"/>
                    <a:pt x="19" y="2"/>
                    <a:pt x="21" y="7"/>
                  </a:cubicBezTo>
                  <a:cubicBezTo>
                    <a:pt x="25" y="19"/>
                    <a:pt x="28" y="30"/>
                    <a:pt x="31" y="42"/>
                  </a:cubicBezTo>
                  <a:cubicBezTo>
                    <a:pt x="32" y="44"/>
                    <a:pt x="33" y="47"/>
                    <a:pt x="34" y="49"/>
                  </a:cubicBezTo>
                  <a:cubicBezTo>
                    <a:pt x="35" y="47"/>
                    <a:pt x="36" y="44"/>
                    <a:pt x="37" y="42"/>
                  </a:cubicBezTo>
                  <a:cubicBezTo>
                    <a:pt x="40" y="31"/>
                    <a:pt x="44" y="21"/>
                    <a:pt x="48" y="10"/>
                  </a:cubicBezTo>
                  <a:cubicBezTo>
                    <a:pt x="50" y="3"/>
                    <a:pt x="55" y="1"/>
                    <a:pt x="62" y="1"/>
                  </a:cubicBezTo>
                  <a:cubicBezTo>
                    <a:pt x="69" y="1"/>
                    <a:pt x="73" y="4"/>
                    <a:pt x="76" y="10"/>
                  </a:cubicBezTo>
                  <a:cubicBezTo>
                    <a:pt x="80" y="23"/>
                    <a:pt x="84" y="35"/>
                    <a:pt x="89" y="47"/>
                  </a:cubicBezTo>
                  <a:cubicBezTo>
                    <a:pt x="89" y="48"/>
                    <a:pt x="89" y="48"/>
                    <a:pt x="90" y="49"/>
                  </a:cubicBezTo>
                  <a:cubicBezTo>
                    <a:pt x="90" y="48"/>
                    <a:pt x="90" y="48"/>
                    <a:pt x="91" y="47"/>
                  </a:cubicBezTo>
                  <a:cubicBezTo>
                    <a:pt x="94" y="35"/>
                    <a:pt x="98" y="22"/>
                    <a:pt x="101" y="10"/>
                  </a:cubicBezTo>
                  <a:cubicBezTo>
                    <a:pt x="103" y="3"/>
                    <a:pt x="108" y="0"/>
                    <a:pt x="116" y="2"/>
                  </a:cubicBezTo>
                  <a:cubicBezTo>
                    <a:pt x="121" y="3"/>
                    <a:pt x="124" y="7"/>
                    <a:pt x="122" y="12"/>
                  </a:cubicBezTo>
                  <a:cubicBezTo>
                    <a:pt x="116" y="30"/>
                    <a:pt x="110" y="47"/>
                    <a:pt x="104" y="65"/>
                  </a:cubicBezTo>
                  <a:cubicBezTo>
                    <a:pt x="101" y="71"/>
                    <a:pt x="97" y="73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</p:grpSp>
      <p:sp>
        <p:nvSpPr>
          <p:cNvPr id="46" name="TextBox 7">
            <a:extLst>
              <a:ext uri="{FF2B5EF4-FFF2-40B4-BE49-F238E27FC236}">
                <a16:creationId xmlns:a16="http://schemas.microsoft.com/office/drawing/2014/main" id="{AB1D21B3-5EA8-4583-8B39-5C5D45B4127F}"/>
              </a:ext>
            </a:extLst>
          </p:cNvPr>
          <p:cNvSpPr txBox="1"/>
          <p:nvPr userDrawn="1"/>
        </p:nvSpPr>
        <p:spPr bwMode="gray">
          <a:xfrm>
            <a:off x="3496266" y="5403602"/>
            <a:ext cx="2315057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https://twitter.com/giz_gmbh</a:t>
            </a:r>
          </a:p>
        </p:txBody>
      </p:sp>
      <p:sp>
        <p:nvSpPr>
          <p:cNvPr id="47" name="TextBox 7">
            <a:extLst>
              <a:ext uri="{FF2B5EF4-FFF2-40B4-BE49-F238E27FC236}">
                <a16:creationId xmlns:a16="http://schemas.microsoft.com/office/drawing/2014/main" id="{143F2906-482C-48A6-8D87-67C6BCEBAF88}"/>
              </a:ext>
            </a:extLst>
          </p:cNvPr>
          <p:cNvSpPr txBox="1"/>
          <p:nvPr userDrawn="1"/>
        </p:nvSpPr>
        <p:spPr bwMode="gray">
          <a:xfrm>
            <a:off x="7004910" y="5403602"/>
            <a:ext cx="295946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https://www.facebook.com/gizprofile/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391187D-9F65-4A30-8974-4A449DE89BF0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6C4DFAD-A99C-4092-9FAE-D03CBD68A1FC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C8F52293-BD85-4DFE-A73D-98ECA1993658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0132715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DF58C217-C4E2-448E-B6B5-E56CEFB6D358}"/>
              </a:ext>
            </a:extLst>
          </p:cNvPr>
          <p:cNvPicPr>
            <a:picLocks/>
          </p:cNvPicPr>
          <p:nvPr userDrawn="1"/>
        </p:nvPicPr>
        <p:blipFill rotWithShape="1">
          <a:blip r:embed="rId2"/>
          <a:srcRect t="234" b="7466"/>
          <a:stretch/>
        </p:blipFill>
        <p:spPr bwMode="gray">
          <a:xfrm>
            <a:off x="164185" y="165100"/>
            <a:ext cx="11858487" cy="5968659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1E3E3E95-0AFA-477F-B88E-9AEDC037418E}"/>
              </a:ext>
            </a:extLst>
          </p:cNvPr>
          <p:cNvSpPr>
            <a:spLocks/>
          </p:cNvSpPr>
          <p:nvPr userDrawn="1"/>
        </p:nvSpPr>
        <p:spPr bwMode="gray">
          <a:xfrm>
            <a:off x="164185" y="165100"/>
            <a:ext cx="11858487" cy="596865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1"/>
          </a:p>
        </p:txBody>
      </p:sp>
      <p:sp>
        <p:nvSpPr>
          <p:cNvPr id="42" name="TextBox 7">
            <a:extLst>
              <a:ext uri="{FF2B5EF4-FFF2-40B4-BE49-F238E27FC236}">
                <a16:creationId xmlns:a16="http://schemas.microsoft.com/office/drawing/2014/main" id="{0ACBC6BD-AF1C-4AC3-B989-7C0851FD4A36}"/>
              </a:ext>
            </a:extLst>
          </p:cNvPr>
          <p:cNvSpPr txBox="1"/>
          <p:nvPr userDrawn="1"/>
        </p:nvSpPr>
        <p:spPr bwMode="gray">
          <a:xfrm>
            <a:off x="1046185" y="5403602"/>
            <a:ext cx="105830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www.giz.de</a:t>
            </a:r>
          </a:p>
        </p:txBody>
      </p:sp>
      <p:pic>
        <p:nvPicPr>
          <p:cNvPr id="43" name="Grafik 42" descr="Ein Bild, das Axt, Werkzeug enthält.&#10;&#10;Mit sehr hoher Zuverlässigkeit generierte Beschreibung">
            <a:extLst>
              <a:ext uri="{FF2B5EF4-FFF2-40B4-BE49-F238E27FC236}">
                <a16:creationId xmlns:a16="http://schemas.microsoft.com/office/drawing/2014/main" id="{1409F6AC-26EC-4924-85C7-7C52829EA0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3031312" y="5442594"/>
            <a:ext cx="387637" cy="315277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95D9641D-18D8-4757-B59C-824BED8ECD9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 bwMode="gray">
          <a:xfrm>
            <a:off x="6614905" y="5408250"/>
            <a:ext cx="312688" cy="312685"/>
          </a:xfrm>
          <a:prstGeom prst="rect">
            <a:avLst/>
          </a:prstGeom>
        </p:spPr>
      </p:pic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5C7EA8DE-E5C0-4542-A14B-2F893BDFC8D1}"/>
              </a:ext>
            </a:extLst>
          </p:cNvPr>
          <p:cNvGrpSpPr/>
          <p:nvPr userDrawn="1"/>
        </p:nvGrpSpPr>
        <p:grpSpPr bwMode="gray">
          <a:xfrm>
            <a:off x="592659" y="5372336"/>
            <a:ext cx="350164" cy="396344"/>
            <a:chOff x="4933951" y="-41275"/>
            <a:chExt cx="2130425" cy="2411413"/>
          </a:xfrm>
        </p:grpSpPr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05EE60F5-13C7-4FF2-87FA-B42FCFE9CCF1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945063" y="1435100"/>
              <a:ext cx="2114550" cy="935038"/>
            </a:xfrm>
            <a:custGeom>
              <a:avLst/>
              <a:gdLst>
                <a:gd name="T0" fmla="*/ 287 w 425"/>
                <a:gd name="T1" fmla="*/ 25 h 188"/>
                <a:gd name="T2" fmla="*/ 297 w 425"/>
                <a:gd name="T3" fmla="*/ 2 h 188"/>
                <a:gd name="T4" fmla="*/ 325 w 425"/>
                <a:gd name="T5" fmla="*/ 0 h 188"/>
                <a:gd name="T6" fmla="*/ 321 w 425"/>
                <a:gd name="T7" fmla="*/ 23 h 188"/>
                <a:gd name="T8" fmla="*/ 382 w 425"/>
                <a:gd name="T9" fmla="*/ 25 h 188"/>
                <a:gd name="T10" fmla="*/ 394 w 425"/>
                <a:gd name="T11" fmla="*/ 2 h 188"/>
                <a:gd name="T12" fmla="*/ 423 w 425"/>
                <a:gd name="T13" fmla="*/ 0 h 188"/>
                <a:gd name="T14" fmla="*/ 307 w 425"/>
                <a:gd name="T15" fmla="*/ 135 h 188"/>
                <a:gd name="T16" fmla="*/ 0 w 425"/>
                <a:gd name="T17" fmla="*/ 2 h 188"/>
                <a:gd name="T18" fmla="*/ 28 w 425"/>
                <a:gd name="T19" fmla="*/ 0 h 188"/>
                <a:gd name="T20" fmla="*/ 40 w 425"/>
                <a:gd name="T21" fmla="*/ 23 h 188"/>
                <a:gd name="T22" fmla="*/ 101 w 425"/>
                <a:gd name="T23" fmla="*/ 25 h 188"/>
                <a:gd name="T24" fmla="*/ 97 w 425"/>
                <a:gd name="T25" fmla="*/ 3 h 188"/>
                <a:gd name="T26" fmla="*/ 125 w 425"/>
                <a:gd name="T27" fmla="*/ 0 h 188"/>
                <a:gd name="T28" fmla="*/ 134 w 425"/>
                <a:gd name="T29" fmla="*/ 23 h 188"/>
                <a:gd name="T30" fmla="*/ 192 w 425"/>
                <a:gd name="T31" fmla="*/ 25 h 188"/>
                <a:gd name="T32" fmla="*/ 194 w 425"/>
                <a:gd name="T33" fmla="*/ 2 h 188"/>
                <a:gd name="T34" fmla="*/ 221 w 425"/>
                <a:gd name="T35" fmla="*/ 0 h 188"/>
                <a:gd name="T36" fmla="*/ 224 w 425"/>
                <a:gd name="T37" fmla="*/ 23 h 188"/>
                <a:gd name="T38" fmla="*/ 256 w 425"/>
                <a:gd name="T39" fmla="*/ 25 h 188"/>
                <a:gd name="T40" fmla="*/ 362 w 425"/>
                <a:gd name="T41" fmla="*/ 55 h 188"/>
                <a:gd name="T42" fmla="*/ 307 w 425"/>
                <a:gd name="T43" fmla="*/ 56 h 188"/>
                <a:gd name="T44" fmla="*/ 256 w 425"/>
                <a:gd name="T45" fmla="*/ 121 h 188"/>
                <a:gd name="T46" fmla="*/ 363 w 425"/>
                <a:gd name="T47" fmla="*/ 56 h 188"/>
                <a:gd name="T48" fmla="*/ 87 w 425"/>
                <a:gd name="T49" fmla="*/ 55 h 188"/>
                <a:gd name="T50" fmla="*/ 61 w 425"/>
                <a:gd name="T51" fmla="*/ 55 h 188"/>
                <a:gd name="T52" fmla="*/ 155 w 425"/>
                <a:gd name="T53" fmla="*/ 118 h 188"/>
                <a:gd name="T54" fmla="*/ 156 w 425"/>
                <a:gd name="T55" fmla="*/ 117 h 188"/>
                <a:gd name="T56" fmla="*/ 111 w 425"/>
                <a:gd name="T57" fmla="*/ 55 h 188"/>
                <a:gd name="T58" fmla="*/ 224 w 425"/>
                <a:gd name="T59" fmla="*/ 81 h 188"/>
                <a:gd name="T60" fmla="*/ 224 w 425"/>
                <a:gd name="T61" fmla="*/ 108 h 188"/>
                <a:gd name="T62" fmla="*/ 273 w 425"/>
                <a:gd name="T63" fmla="*/ 56 h 188"/>
                <a:gd name="T64" fmla="*/ 225 w 425"/>
                <a:gd name="T65" fmla="*/ 55 h 188"/>
                <a:gd name="T66" fmla="*/ 224 w 425"/>
                <a:gd name="T67" fmla="*/ 81 h 188"/>
                <a:gd name="T68" fmla="*/ 194 w 425"/>
                <a:gd name="T69" fmla="*/ 56 h 188"/>
                <a:gd name="T70" fmla="*/ 148 w 425"/>
                <a:gd name="T71" fmla="*/ 55 h 188"/>
                <a:gd name="T72" fmla="*/ 192 w 425"/>
                <a:gd name="T73" fmla="*/ 109 h 188"/>
                <a:gd name="T74" fmla="*/ 194 w 425"/>
                <a:gd name="T75" fmla="*/ 10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5" h="188">
                  <a:moveTo>
                    <a:pt x="256" y="25"/>
                  </a:moveTo>
                  <a:cubicBezTo>
                    <a:pt x="267" y="25"/>
                    <a:pt x="277" y="25"/>
                    <a:pt x="287" y="25"/>
                  </a:cubicBezTo>
                  <a:cubicBezTo>
                    <a:pt x="288" y="25"/>
                    <a:pt x="290" y="24"/>
                    <a:pt x="290" y="23"/>
                  </a:cubicBezTo>
                  <a:cubicBezTo>
                    <a:pt x="292" y="16"/>
                    <a:pt x="294" y="9"/>
                    <a:pt x="297" y="2"/>
                  </a:cubicBezTo>
                  <a:cubicBezTo>
                    <a:pt x="297" y="2"/>
                    <a:pt x="298" y="0"/>
                    <a:pt x="299" y="0"/>
                  </a:cubicBezTo>
                  <a:cubicBezTo>
                    <a:pt x="308" y="0"/>
                    <a:pt x="316" y="0"/>
                    <a:pt x="325" y="0"/>
                  </a:cubicBezTo>
                  <a:cubicBezTo>
                    <a:pt x="326" y="0"/>
                    <a:pt x="327" y="2"/>
                    <a:pt x="326" y="2"/>
                  </a:cubicBezTo>
                  <a:cubicBezTo>
                    <a:pt x="325" y="9"/>
                    <a:pt x="323" y="16"/>
                    <a:pt x="321" y="23"/>
                  </a:cubicBezTo>
                  <a:cubicBezTo>
                    <a:pt x="321" y="23"/>
                    <a:pt x="322" y="25"/>
                    <a:pt x="322" y="25"/>
                  </a:cubicBezTo>
                  <a:cubicBezTo>
                    <a:pt x="342" y="25"/>
                    <a:pt x="362" y="25"/>
                    <a:pt x="382" y="25"/>
                  </a:cubicBezTo>
                  <a:cubicBezTo>
                    <a:pt x="383" y="25"/>
                    <a:pt x="384" y="24"/>
                    <a:pt x="384" y="23"/>
                  </a:cubicBezTo>
                  <a:cubicBezTo>
                    <a:pt x="388" y="16"/>
                    <a:pt x="391" y="9"/>
                    <a:pt x="394" y="2"/>
                  </a:cubicBezTo>
                  <a:cubicBezTo>
                    <a:pt x="394" y="1"/>
                    <a:pt x="395" y="0"/>
                    <a:pt x="396" y="0"/>
                  </a:cubicBezTo>
                  <a:cubicBezTo>
                    <a:pt x="405" y="0"/>
                    <a:pt x="414" y="0"/>
                    <a:pt x="423" y="0"/>
                  </a:cubicBezTo>
                  <a:cubicBezTo>
                    <a:pt x="424" y="0"/>
                    <a:pt x="425" y="2"/>
                    <a:pt x="425" y="3"/>
                  </a:cubicBezTo>
                  <a:cubicBezTo>
                    <a:pt x="405" y="64"/>
                    <a:pt x="365" y="108"/>
                    <a:pt x="307" y="135"/>
                  </a:cubicBezTo>
                  <a:cubicBezTo>
                    <a:pt x="195" y="188"/>
                    <a:pt x="60" y="139"/>
                    <a:pt x="10" y="28"/>
                  </a:cubicBezTo>
                  <a:cubicBezTo>
                    <a:pt x="6" y="20"/>
                    <a:pt x="3" y="11"/>
                    <a:pt x="0" y="2"/>
                  </a:cubicBezTo>
                  <a:cubicBezTo>
                    <a:pt x="0" y="2"/>
                    <a:pt x="1" y="0"/>
                    <a:pt x="1" y="0"/>
                  </a:cubicBezTo>
                  <a:cubicBezTo>
                    <a:pt x="10" y="0"/>
                    <a:pt x="19" y="0"/>
                    <a:pt x="28" y="0"/>
                  </a:cubicBezTo>
                  <a:cubicBezTo>
                    <a:pt x="29" y="0"/>
                    <a:pt x="30" y="1"/>
                    <a:pt x="31" y="2"/>
                  </a:cubicBezTo>
                  <a:cubicBezTo>
                    <a:pt x="34" y="9"/>
                    <a:pt x="37" y="16"/>
                    <a:pt x="40" y="23"/>
                  </a:cubicBezTo>
                  <a:cubicBezTo>
                    <a:pt x="41" y="24"/>
                    <a:pt x="42" y="25"/>
                    <a:pt x="43" y="25"/>
                  </a:cubicBezTo>
                  <a:cubicBezTo>
                    <a:pt x="62" y="25"/>
                    <a:pt x="81" y="25"/>
                    <a:pt x="101" y="25"/>
                  </a:cubicBezTo>
                  <a:cubicBezTo>
                    <a:pt x="101" y="25"/>
                    <a:pt x="102" y="23"/>
                    <a:pt x="102" y="23"/>
                  </a:cubicBezTo>
                  <a:cubicBezTo>
                    <a:pt x="101" y="16"/>
                    <a:pt x="99" y="9"/>
                    <a:pt x="97" y="3"/>
                  </a:cubicBezTo>
                  <a:cubicBezTo>
                    <a:pt x="97" y="2"/>
                    <a:pt x="98" y="0"/>
                    <a:pt x="99" y="0"/>
                  </a:cubicBezTo>
                  <a:cubicBezTo>
                    <a:pt x="108" y="0"/>
                    <a:pt x="116" y="0"/>
                    <a:pt x="125" y="0"/>
                  </a:cubicBezTo>
                  <a:cubicBezTo>
                    <a:pt x="126" y="0"/>
                    <a:pt x="127" y="1"/>
                    <a:pt x="127" y="2"/>
                  </a:cubicBezTo>
                  <a:cubicBezTo>
                    <a:pt x="130" y="9"/>
                    <a:pt x="131" y="16"/>
                    <a:pt x="134" y="23"/>
                  </a:cubicBezTo>
                  <a:cubicBezTo>
                    <a:pt x="134" y="24"/>
                    <a:pt x="135" y="25"/>
                    <a:pt x="136" y="25"/>
                  </a:cubicBezTo>
                  <a:cubicBezTo>
                    <a:pt x="155" y="25"/>
                    <a:pt x="173" y="25"/>
                    <a:pt x="192" y="25"/>
                  </a:cubicBezTo>
                  <a:cubicBezTo>
                    <a:pt x="193" y="25"/>
                    <a:pt x="194" y="24"/>
                    <a:pt x="194" y="23"/>
                  </a:cubicBezTo>
                  <a:cubicBezTo>
                    <a:pt x="194" y="16"/>
                    <a:pt x="194" y="9"/>
                    <a:pt x="194" y="2"/>
                  </a:cubicBezTo>
                  <a:cubicBezTo>
                    <a:pt x="194" y="2"/>
                    <a:pt x="195" y="0"/>
                    <a:pt x="196" y="0"/>
                  </a:cubicBezTo>
                  <a:cubicBezTo>
                    <a:pt x="205" y="0"/>
                    <a:pt x="213" y="0"/>
                    <a:pt x="221" y="0"/>
                  </a:cubicBezTo>
                  <a:cubicBezTo>
                    <a:pt x="222" y="0"/>
                    <a:pt x="223" y="2"/>
                    <a:pt x="223" y="3"/>
                  </a:cubicBezTo>
                  <a:cubicBezTo>
                    <a:pt x="224" y="9"/>
                    <a:pt x="223" y="16"/>
                    <a:pt x="224" y="23"/>
                  </a:cubicBezTo>
                  <a:cubicBezTo>
                    <a:pt x="224" y="23"/>
                    <a:pt x="225" y="25"/>
                    <a:pt x="226" y="25"/>
                  </a:cubicBezTo>
                  <a:cubicBezTo>
                    <a:pt x="236" y="25"/>
                    <a:pt x="246" y="25"/>
                    <a:pt x="256" y="25"/>
                  </a:cubicBezTo>
                  <a:close/>
                  <a:moveTo>
                    <a:pt x="364" y="55"/>
                  </a:moveTo>
                  <a:cubicBezTo>
                    <a:pt x="363" y="55"/>
                    <a:pt x="363" y="55"/>
                    <a:pt x="362" y="55"/>
                  </a:cubicBezTo>
                  <a:cubicBezTo>
                    <a:pt x="345" y="55"/>
                    <a:pt x="328" y="54"/>
                    <a:pt x="311" y="55"/>
                  </a:cubicBezTo>
                  <a:cubicBezTo>
                    <a:pt x="310" y="55"/>
                    <a:pt x="308" y="56"/>
                    <a:pt x="307" y="56"/>
                  </a:cubicBezTo>
                  <a:cubicBezTo>
                    <a:pt x="295" y="81"/>
                    <a:pt x="279" y="103"/>
                    <a:pt x="257" y="120"/>
                  </a:cubicBezTo>
                  <a:cubicBezTo>
                    <a:pt x="257" y="121"/>
                    <a:pt x="257" y="121"/>
                    <a:pt x="256" y="121"/>
                  </a:cubicBezTo>
                  <a:cubicBezTo>
                    <a:pt x="257" y="122"/>
                    <a:pt x="257" y="122"/>
                    <a:pt x="258" y="122"/>
                  </a:cubicBezTo>
                  <a:cubicBezTo>
                    <a:pt x="300" y="111"/>
                    <a:pt x="335" y="90"/>
                    <a:pt x="363" y="56"/>
                  </a:cubicBezTo>
                  <a:cubicBezTo>
                    <a:pt x="363" y="56"/>
                    <a:pt x="364" y="55"/>
                    <a:pt x="364" y="55"/>
                  </a:cubicBezTo>
                  <a:close/>
                  <a:moveTo>
                    <a:pt x="87" y="55"/>
                  </a:moveTo>
                  <a:cubicBezTo>
                    <a:pt x="79" y="55"/>
                    <a:pt x="71" y="54"/>
                    <a:pt x="62" y="55"/>
                  </a:cubicBezTo>
                  <a:cubicBezTo>
                    <a:pt x="62" y="55"/>
                    <a:pt x="61" y="55"/>
                    <a:pt x="61" y="55"/>
                  </a:cubicBezTo>
                  <a:cubicBezTo>
                    <a:pt x="61" y="55"/>
                    <a:pt x="61" y="56"/>
                    <a:pt x="62" y="56"/>
                  </a:cubicBezTo>
                  <a:cubicBezTo>
                    <a:pt x="86" y="86"/>
                    <a:pt x="118" y="107"/>
                    <a:pt x="155" y="118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118"/>
                    <a:pt x="156" y="118"/>
                    <a:pt x="156" y="117"/>
                  </a:cubicBezTo>
                  <a:cubicBezTo>
                    <a:pt x="137" y="100"/>
                    <a:pt x="124" y="79"/>
                    <a:pt x="114" y="56"/>
                  </a:cubicBezTo>
                  <a:cubicBezTo>
                    <a:pt x="114" y="55"/>
                    <a:pt x="112" y="55"/>
                    <a:pt x="111" y="55"/>
                  </a:cubicBezTo>
                  <a:cubicBezTo>
                    <a:pt x="103" y="54"/>
                    <a:pt x="95" y="55"/>
                    <a:pt x="87" y="55"/>
                  </a:cubicBezTo>
                  <a:close/>
                  <a:moveTo>
                    <a:pt x="224" y="81"/>
                  </a:moveTo>
                  <a:cubicBezTo>
                    <a:pt x="224" y="89"/>
                    <a:pt x="224" y="98"/>
                    <a:pt x="224" y="106"/>
                  </a:cubicBezTo>
                  <a:cubicBezTo>
                    <a:pt x="224" y="107"/>
                    <a:pt x="224" y="107"/>
                    <a:pt x="224" y="108"/>
                  </a:cubicBezTo>
                  <a:cubicBezTo>
                    <a:pt x="224" y="108"/>
                    <a:pt x="225" y="107"/>
                    <a:pt x="226" y="107"/>
                  </a:cubicBezTo>
                  <a:cubicBezTo>
                    <a:pt x="246" y="94"/>
                    <a:pt x="261" y="76"/>
                    <a:pt x="273" y="56"/>
                  </a:cubicBezTo>
                  <a:cubicBezTo>
                    <a:pt x="274" y="56"/>
                    <a:pt x="273" y="55"/>
                    <a:pt x="272" y="55"/>
                  </a:cubicBezTo>
                  <a:cubicBezTo>
                    <a:pt x="257" y="54"/>
                    <a:pt x="241" y="54"/>
                    <a:pt x="225" y="55"/>
                  </a:cubicBezTo>
                  <a:cubicBezTo>
                    <a:pt x="225" y="55"/>
                    <a:pt x="224" y="56"/>
                    <a:pt x="224" y="56"/>
                  </a:cubicBezTo>
                  <a:cubicBezTo>
                    <a:pt x="224" y="65"/>
                    <a:pt x="224" y="73"/>
                    <a:pt x="224" y="81"/>
                  </a:cubicBezTo>
                  <a:close/>
                  <a:moveTo>
                    <a:pt x="194" y="82"/>
                  </a:moveTo>
                  <a:cubicBezTo>
                    <a:pt x="194" y="73"/>
                    <a:pt x="194" y="65"/>
                    <a:pt x="194" y="56"/>
                  </a:cubicBezTo>
                  <a:cubicBezTo>
                    <a:pt x="194" y="56"/>
                    <a:pt x="193" y="55"/>
                    <a:pt x="192" y="55"/>
                  </a:cubicBezTo>
                  <a:cubicBezTo>
                    <a:pt x="178" y="54"/>
                    <a:pt x="163" y="54"/>
                    <a:pt x="148" y="55"/>
                  </a:cubicBezTo>
                  <a:cubicBezTo>
                    <a:pt x="148" y="55"/>
                    <a:pt x="147" y="56"/>
                    <a:pt x="147" y="56"/>
                  </a:cubicBezTo>
                  <a:cubicBezTo>
                    <a:pt x="158" y="77"/>
                    <a:pt x="172" y="95"/>
                    <a:pt x="192" y="109"/>
                  </a:cubicBezTo>
                  <a:cubicBezTo>
                    <a:pt x="193" y="109"/>
                    <a:pt x="193" y="109"/>
                    <a:pt x="194" y="109"/>
                  </a:cubicBezTo>
                  <a:cubicBezTo>
                    <a:pt x="194" y="109"/>
                    <a:pt x="194" y="108"/>
                    <a:pt x="194" y="108"/>
                  </a:cubicBezTo>
                  <a:cubicBezTo>
                    <a:pt x="194" y="99"/>
                    <a:pt x="194" y="91"/>
                    <a:pt x="194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id="{BAA2DC66-D523-4725-9384-AA70E4C61DD3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945063" y="-41275"/>
              <a:ext cx="2108200" cy="860425"/>
            </a:xfrm>
            <a:custGeom>
              <a:avLst/>
              <a:gdLst>
                <a:gd name="T0" fmla="*/ 45 w 424"/>
                <a:gd name="T1" fmla="*/ 148 h 173"/>
                <a:gd name="T2" fmla="*/ 32 w 424"/>
                <a:gd name="T3" fmla="*/ 170 h 173"/>
                <a:gd name="T4" fmla="*/ 3 w 424"/>
                <a:gd name="T5" fmla="*/ 173 h 173"/>
                <a:gd name="T6" fmla="*/ 155 w 424"/>
                <a:gd name="T7" fmla="*/ 28 h 173"/>
                <a:gd name="T8" fmla="*/ 424 w 424"/>
                <a:gd name="T9" fmla="*/ 171 h 173"/>
                <a:gd name="T10" fmla="*/ 395 w 424"/>
                <a:gd name="T11" fmla="*/ 173 h 173"/>
                <a:gd name="T12" fmla="*/ 382 w 424"/>
                <a:gd name="T13" fmla="*/ 149 h 173"/>
                <a:gd name="T14" fmla="*/ 321 w 424"/>
                <a:gd name="T15" fmla="*/ 148 h 173"/>
                <a:gd name="T16" fmla="*/ 325 w 424"/>
                <a:gd name="T17" fmla="*/ 171 h 173"/>
                <a:gd name="T18" fmla="*/ 297 w 424"/>
                <a:gd name="T19" fmla="*/ 173 h 173"/>
                <a:gd name="T20" fmla="*/ 287 w 424"/>
                <a:gd name="T21" fmla="*/ 149 h 173"/>
                <a:gd name="T22" fmla="*/ 225 w 424"/>
                <a:gd name="T23" fmla="*/ 148 h 173"/>
                <a:gd name="T24" fmla="*/ 223 w 424"/>
                <a:gd name="T25" fmla="*/ 170 h 173"/>
                <a:gd name="T26" fmla="*/ 196 w 424"/>
                <a:gd name="T27" fmla="*/ 173 h 173"/>
                <a:gd name="T28" fmla="*/ 194 w 424"/>
                <a:gd name="T29" fmla="*/ 150 h 173"/>
                <a:gd name="T30" fmla="*/ 137 w 424"/>
                <a:gd name="T31" fmla="*/ 148 h 173"/>
                <a:gd name="T32" fmla="*/ 128 w 424"/>
                <a:gd name="T33" fmla="*/ 171 h 173"/>
                <a:gd name="T34" fmla="*/ 99 w 424"/>
                <a:gd name="T35" fmla="*/ 173 h 173"/>
                <a:gd name="T36" fmla="*/ 103 w 424"/>
                <a:gd name="T37" fmla="*/ 150 h 173"/>
                <a:gd name="T38" fmla="*/ 73 w 424"/>
                <a:gd name="T39" fmla="*/ 148 h 173"/>
                <a:gd name="T40" fmla="*/ 359 w 424"/>
                <a:gd name="T41" fmla="*/ 118 h 173"/>
                <a:gd name="T42" fmla="*/ 360 w 424"/>
                <a:gd name="T43" fmla="*/ 116 h 173"/>
                <a:gd name="T44" fmla="*/ 258 w 424"/>
                <a:gd name="T45" fmla="*/ 56 h 173"/>
                <a:gd name="T46" fmla="*/ 305 w 424"/>
                <a:gd name="T47" fmla="*/ 116 h 173"/>
                <a:gd name="T48" fmla="*/ 333 w 424"/>
                <a:gd name="T49" fmla="*/ 118 h 173"/>
                <a:gd name="T50" fmla="*/ 113 w 424"/>
                <a:gd name="T51" fmla="*/ 118 h 173"/>
                <a:gd name="T52" fmla="*/ 157 w 424"/>
                <a:gd name="T53" fmla="*/ 59 h 173"/>
                <a:gd name="T54" fmla="*/ 157 w 424"/>
                <a:gd name="T55" fmla="*/ 58 h 173"/>
                <a:gd name="T56" fmla="*/ 64 w 424"/>
                <a:gd name="T57" fmla="*/ 118 h 173"/>
                <a:gd name="T58" fmla="*/ 90 w 424"/>
                <a:gd name="T59" fmla="*/ 118 h 173"/>
                <a:gd name="T60" fmla="*/ 269 w 424"/>
                <a:gd name="T61" fmla="*/ 118 h 173"/>
                <a:gd name="T62" fmla="*/ 225 w 424"/>
                <a:gd name="T63" fmla="*/ 68 h 173"/>
                <a:gd name="T64" fmla="*/ 224 w 424"/>
                <a:gd name="T65" fmla="*/ 69 h 173"/>
                <a:gd name="T66" fmla="*/ 225 w 424"/>
                <a:gd name="T67" fmla="*/ 118 h 173"/>
                <a:gd name="T68" fmla="*/ 194 w 424"/>
                <a:gd name="T69" fmla="*/ 93 h 173"/>
                <a:gd name="T70" fmla="*/ 194 w 424"/>
                <a:gd name="T71" fmla="*/ 68 h 173"/>
                <a:gd name="T72" fmla="*/ 150 w 424"/>
                <a:gd name="T73" fmla="*/ 116 h 173"/>
                <a:gd name="T74" fmla="*/ 192 w 424"/>
                <a:gd name="T75" fmla="*/ 118 h 173"/>
                <a:gd name="T76" fmla="*/ 194 w 424"/>
                <a:gd name="T77" fmla="*/ 9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4" h="173">
                  <a:moveTo>
                    <a:pt x="73" y="148"/>
                  </a:moveTo>
                  <a:cubicBezTo>
                    <a:pt x="64" y="148"/>
                    <a:pt x="55" y="148"/>
                    <a:pt x="45" y="148"/>
                  </a:cubicBezTo>
                  <a:cubicBezTo>
                    <a:pt x="44" y="148"/>
                    <a:pt x="43" y="149"/>
                    <a:pt x="42" y="149"/>
                  </a:cubicBezTo>
                  <a:cubicBezTo>
                    <a:pt x="39" y="156"/>
                    <a:pt x="36" y="164"/>
                    <a:pt x="32" y="170"/>
                  </a:cubicBezTo>
                  <a:cubicBezTo>
                    <a:pt x="32" y="171"/>
                    <a:pt x="30" y="173"/>
                    <a:pt x="29" y="173"/>
                  </a:cubicBezTo>
                  <a:cubicBezTo>
                    <a:pt x="21" y="173"/>
                    <a:pt x="12" y="173"/>
                    <a:pt x="3" y="173"/>
                  </a:cubicBezTo>
                  <a:cubicBezTo>
                    <a:pt x="1" y="173"/>
                    <a:pt x="0" y="172"/>
                    <a:pt x="1" y="170"/>
                  </a:cubicBezTo>
                  <a:cubicBezTo>
                    <a:pt x="28" y="96"/>
                    <a:pt x="80" y="48"/>
                    <a:pt x="155" y="28"/>
                  </a:cubicBezTo>
                  <a:cubicBezTo>
                    <a:pt x="258" y="0"/>
                    <a:pt x="366" y="50"/>
                    <a:pt x="413" y="144"/>
                  </a:cubicBezTo>
                  <a:cubicBezTo>
                    <a:pt x="417" y="153"/>
                    <a:pt x="420" y="162"/>
                    <a:pt x="424" y="171"/>
                  </a:cubicBezTo>
                  <a:cubicBezTo>
                    <a:pt x="424" y="171"/>
                    <a:pt x="423" y="173"/>
                    <a:pt x="422" y="173"/>
                  </a:cubicBezTo>
                  <a:cubicBezTo>
                    <a:pt x="413" y="173"/>
                    <a:pt x="404" y="173"/>
                    <a:pt x="395" y="173"/>
                  </a:cubicBezTo>
                  <a:cubicBezTo>
                    <a:pt x="394" y="173"/>
                    <a:pt x="393" y="172"/>
                    <a:pt x="392" y="171"/>
                  </a:cubicBezTo>
                  <a:cubicBezTo>
                    <a:pt x="389" y="164"/>
                    <a:pt x="386" y="156"/>
                    <a:pt x="382" y="149"/>
                  </a:cubicBezTo>
                  <a:cubicBezTo>
                    <a:pt x="382" y="148"/>
                    <a:pt x="381" y="148"/>
                    <a:pt x="380" y="148"/>
                  </a:cubicBezTo>
                  <a:cubicBezTo>
                    <a:pt x="360" y="148"/>
                    <a:pt x="340" y="148"/>
                    <a:pt x="321" y="148"/>
                  </a:cubicBezTo>
                  <a:cubicBezTo>
                    <a:pt x="320" y="148"/>
                    <a:pt x="319" y="149"/>
                    <a:pt x="319" y="150"/>
                  </a:cubicBezTo>
                  <a:cubicBezTo>
                    <a:pt x="321" y="157"/>
                    <a:pt x="323" y="164"/>
                    <a:pt x="325" y="171"/>
                  </a:cubicBezTo>
                  <a:cubicBezTo>
                    <a:pt x="325" y="171"/>
                    <a:pt x="325" y="173"/>
                    <a:pt x="324" y="173"/>
                  </a:cubicBezTo>
                  <a:cubicBezTo>
                    <a:pt x="315" y="173"/>
                    <a:pt x="306" y="173"/>
                    <a:pt x="297" y="173"/>
                  </a:cubicBezTo>
                  <a:cubicBezTo>
                    <a:pt x="296" y="173"/>
                    <a:pt x="295" y="172"/>
                    <a:pt x="295" y="171"/>
                  </a:cubicBezTo>
                  <a:cubicBezTo>
                    <a:pt x="292" y="164"/>
                    <a:pt x="290" y="156"/>
                    <a:pt x="287" y="149"/>
                  </a:cubicBezTo>
                  <a:cubicBezTo>
                    <a:pt x="287" y="148"/>
                    <a:pt x="286" y="148"/>
                    <a:pt x="285" y="148"/>
                  </a:cubicBezTo>
                  <a:cubicBezTo>
                    <a:pt x="265" y="148"/>
                    <a:pt x="245" y="148"/>
                    <a:pt x="225" y="148"/>
                  </a:cubicBezTo>
                  <a:cubicBezTo>
                    <a:pt x="225" y="148"/>
                    <a:pt x="224" y="149"/>
                    <a:pt x="224" y="150"/>
                  </a:cubicBezTo>
                  <a:cubicBezTo>
                    <a:pt x="223" y="156"/>
                    <a:pt x="224" y="163"/>
                    <a:pt x="223" y="170"/>
                  </a:cubicBezTo>
                  <a:cubicBezTo>
                    <a:pt x="223" y="171"/>
                    <a:pt x="222" y="173"/>
                    <a:pt x="221" y="173"/>
                  </a:cubicBezTo>
                  <a:cubicBezTo>
                    <a:pt x="213" y="173"/>
                    <a:pt x="205" y="173"/>
                    <a:pt x="196" y="173"/>
                  </a:cubicBezTo>
                  <a:cubicBezTo>
                    <a:pt x="195" y="173"/>
                    <a:pt x="194" y="171"/>
                    <a:pt x="194" y="170"/>
                  </a:cubicBezTo>
                  <a:cubicBezTo>
                    <a:pt x="194" y="164"/>
                    <a:pt x="194" y="157"/>
                    <a:pt x="194" y="150"/>
                  </a:cubicBezTo>
                  <a:cubicBezTo>
                    <a:pt x="194" y="149"/>
                    <a:pt x="193" y="148"/>
                    <a:pt x="192" y="148"/>
                  </a:cubicBezTo>
                  <a:cubicBezTo>
                    <a:pt x="174" y="148"/>
                    <a:pt x="156" y="148"/>
                    <a:pt x="137" y="148"/>
                  </a:cubicBezTo>
                  <a:cubicBezTo>
                    <a:pt x="137" y="148"/>
                    <a:pt x="135" y="149"/>
                    <a:pt x="135" y="149"/>
                  </a:cubicBezTo>
                  <a:cubicBezTo>
                    <a:pt x="133" y="156"/>
                    <a:pt x="131" y="164"/>
                    <a:pt x="128" y="171"/>
                  </a:cubicBezTo>
                  <a:cubicBezTo>
                    <a:pt x="128" y="172"/>
                    <a:pt x="127" y="173"/>
                    <a:pt x="126" y="173"/>
                  </a:cubicBezTo>
                  <a:cubicBezTo>
                    <a:pt x="117" y="173"/>
                    <a:pt x="108" y="173"/>
                    <a:pt x="99" y="173"/>
                  </a:cubicBezTo>
                  <a:cubicBezTo>
                    <a:pt x="99" y="173"/>
                    <a:pt x="98" y="171"/>
                    <a:pt x="98" y="171"/>
                  </a:cubicBezTo>
                  <a:cubicBezTo>
                    <a:pt x="100" y="164"/>
                    <a:pt x="101" y="157"/>
                    <a:pt x="103" y="150"/>
                  </a:cubicBezTo>
                  <a:cubicBezTo>
                    <a:pt x="103" y="149"/>
                    <a:pt x="102" y="148"/>
                    <a:pt x="102" y="148"/>
                  </a:cubicBezTo>
                  <a:cubicBezTo>
                    <a:pt x="92" y="148"/>
                    <a:pt x="83" y="148"/>
                    <a:pt x="73" y="148"/>
                  </a:cubicBezTo>
                  <a:close/>
                  <a:moveTo>
                    <a:pt x="333" y="118"/>
                  </a:moveTo>
                  <a:cubicBezTo>
                    <a:pt x="342" y="118"/>
                    <a:pt x="350" y="118"/>
                    <a:pt x="359" y="118"/>
                  </a:cubicBezTo>
                  <a:cubicBezTo>
                    <a:pt x="359" y="118"/>
                    <a:pt x="360" y="118"/>
                    <a:pt x="360" y="118"/>
                  </a:cubicBezTo>
                  <a:cubicBezTo>
                    <a:pt x="360" y="117"/>
                    <a:pt x="360" y="117"/>
                    <a:pt x="360" y="116"/>
                  </a:cubicBezTo>
                  <a:cubicBezTo>
                    <a:pt x="332" y="86"/>
                    <a:pt x="299" y="66"/>
                    <a:pt x="259" y="56"/>
                  </a:cubicBezTo>
                  <a:cubicBezTo>
                    <a:pt x="259" y="56"/>
                    <a:pt x="258" y="56"/>
                    <a:pt x="258" y="56"/>
                  </a:cubicBezTo>
                  <a:cubicBezTo>
                    <a:pt x="258" y="56"/>
                    <a:pt x="258" y="57"/>
                    <a:pt x="259" y="57"/>
                  </a:cubicBezTo>
                  <a:cubicBezTo>
                    <a:pt x="278" y="74"/>
                    <a:pt x="293" y="94"/>
                    <a:pt x="305" y="116"/>
                  </a:cubicBezTo>
                  <a:cubicBezTo>
                    <a:pt x="305" y="117"/>
                    <a:pt x="307" y="118"/>
                    <a:pt x="308" y="118"/>
                  </a:cubicBezTo>
                  <a:cubicBezTo>
                    <a:pt x="316" y="118"/>
                    <a:pt x="325" y="118"/>
                    <a:pt x="333" y="118"/>
                  </a:cubicBezTo>
                  <a:close/>
                  <a:moveTo>
                    <a:pt x="90" y="118"/>
                  </a:moveTo>
                  <a:cubicBezTo>
                    <a:pt x="98" y="118"/>
                    <a:pt x="106" y="118"/>
                    <a:pt x="113" y="118"/>
                  </a:cubicBezTo>
                  <a:cubicBezTo>
                    <a:pt x="114" y="118"/>
                    <a:pt x="116" y="117"/>
                    <a:pt x="116" y="116"/>
                  </a:cubicBezTo>
                  <a:cubicBezTo>
                    <a:pt x="127" y="95"/>
                    <a:pt x="140" y="76"/>
                    <a:pt x="157" y="59"/>
                  </a:cubicBezTo>
                  <a:cubicBezTo>
                    <a:pt x="158" y="59"/>
                    <a:pt x="158" y="58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21" y="69"/>
                    <a:pt x="90" y="88"/>
                    <a:pt x="65" y="116"/>
                  </a:cubicBezTo>
                  <a:cubicBezTo>
                    <a:pt x="65" y="117"/>
                    <a:pt x="65" y="117"/>
                    <a:pt x="64" y="118"/>
                  </a:cubicBezTo>
                  <a:cubicBezTo>
                    <a:pt x="65" y="118"/>
                    <a:pt x="65" y="118"/>
                    <a:pt x="66" y="118"/>
                  </a:cubicBezTo>
                  <a:cubicBezTo>
                    <a:pt x="74" y="118"/>
                    <a:pt x="82" y="118"/>
                    <a:pt x="90" y="118"/>
                  </a:cubicBezTo>
                  <a:close/>
                  <a:moveTo>
                    <a:pt x="247" y="118"/>
                  </a:moveTo>
                  <a:cubicBezTo>
                    <a:pt x="255" y="118"/>
                    <a:pt x="262" y="118"/>
                    <a:pt x="269" y="118"/>
                  </a:cubicBezTo>
                  <a:cubicBezTo>
                    <a:pt x="270" y="118"/>
                    <a:pt x="270" y="117"/>
                    <a:pt x="270" y="116"/>
                  </a:cubicBezTo>
                  <a:cubicBezTo>
                    <a:pt x="258" y="98"/>
                    <a:pt x="244" y="81"/>
                    <a:pt x="225" y="68"/>
                  </a:cubicBezTo>
                  <a:cubicBezTo>
                    <a:pt x="225" y="68"/>
                    <a:pt x="224" y="68"/>
                    <a:pt x="224" y="67"/>
                  </a:cubicBezTo>
                  <a:cubicBezTo>
                    <a:pt x="224" y="68"/>
                    <a:pt x="224" y="69"/>
                    <a:pt x="224" y="69"/>
                  </a:cubicBezTo>
                  <a:cubicBezTo>
                    <a:pt x="224" y="85"/>
                    <a:pt x="224" y="100"/>
                    <a:pt x="224" y="116"/>
                  </a:cubicBezTo>
                  <a:cubicBezTo>
                    <a:pt x="224" y="117"/>
                    <a:pt x="225" y="118"/>
                    <a:pt x="225" y="118"/>
                  </a:cubicBezTo>
                  <a:cubicBezTo>
                    <a:pt x="233" y="118"/>
                    <a:pt x="240" y="118"/>
                    <a:pt x="247" y="118"/>
                  </a:cubicBezTo>
                  <a:close/>
                  <a:moveTo>
                    <a:pt x="194" y="93"/>
                  </a:moveTo>
                  <a:cubicBezTo>
                    <a:pt x="194" y="85"/>
                    <a:pt x="194" y="78"/>
                    <a:pt x="194" y="70"/>
                  </a:cubicBezTo>
                  <a:cubicBezTo>
                    <a:pt x="194" y="69"/>
                    <a:pt x="194" y="68"/>
                    <a:pt x="194" y="68"/>
                  </a:cubicBezTo>
                  <a:cubicBezTo>
                    <a:pt x="193" y="68"/>
                    <a:pt x="192" y="68"/>
                    <a:pt x="192" y="69"/>
                  </a:cubicBezTo>
                  <a:cubicBezTo>
                    <a:pt x="175" y="82"/>
                    <a:pt x="161" y="98"/>
                    <a:pt x="150" y="116"/>
                  </a:cubicBezTo>
                  <a:cubicBezTo>
                    <a:pt x="150" y="117"/>
                    <a:pt x="151" y="118"/>
                    <a:pt x="151" y="118"/>
                  </a:cubicBezTo>
                  <a:cubicBezTo>
                    <a:pt x="165" y="118"/>
                    <a:pt x="179" y="118"/>
                    <a:pt x="192" y="118"/>
                  </a:cubicBezTo>
                  <a:cubicBezTo>
                    <a:pt x="193" y="118"/>
                    <a:pt x="194" y="117"/>
                    <a:pt x="194" y="116"/>
                  </a:cubicBezTo>
                  <a:cubicBezTo>
                    <a:pt x="194" y="108"/>
                    <a:pt x="194" y="101"/>
                    <a:pt x="194" y="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8" name="Freeform 8">
              <a:extLst>
                <a:ext uri="{FF2B5EF4-FFF2-40B4-BE49-F238E27FC236}">
                  <a16:creationId xmlns:a16="http://schemas.microsoft.com/office/drawing/2014/main" id="{575115B3-4C7D-4A6F-93E9-3A63D5591B69}"/>
                </a:ext>
              </a:extLst>
            </p:cNvPr>
            <p:cNvSpPr>
              <a:spLocks/>
            </p:cNvSpPr>
            <p:nvPr/>
          </p:nvSpPr>
          <p:spPr bwMode="gray">
            <a:xfrm>
              <a:off x="4933951" y="952500"/>
              <a:ext cx="617538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3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6 w 124"/>
                <a:gd name="T11" fmla="*/ 64 h 73"/>
                <a:gd name="T12" fmla="*/ 32 w 124"/>
                <a:gd name="T13" fmla="*/ 73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7 h 73"/>
                <a:gd name="T22" fmla="*/ 31 w 124"/>
                <a:gd name="T23" fmla="*/ 41 h 73"/>
                <a:gd name="T24" fmla="*/ 34 w 124"/>
                <a:gd name="T25" fmla="*/ 49 h 73"/>
                <a:gd name="T26" fmla="*/ 37 w 124"/>
                <a:gd name="T27" fmla="*/ 42 h 73"/>
                <a:gd name="T28" fmla="*/ 47 w 124"/>
                <a:gd name="T29" fmla="*/ 11 h 73"/>
                <a:gd name="T30" fmla="*/ 62 w 124"/>
                <a:gd name="T31" fmla="*/ 1 h 73"/>
                <a:gd name="T32" fmla="*/ 76 w 124"/>
                <a:gd name="T33" fmla="*/ 11 h 73"/>
                <a:gd name="T34" fmla="*/ 89 w 124"/>
                <a:gd name="T35" fmla="*/ 47 h 73"/>
                <a:gd name="T36" fmla="*/ 90 w 124"/>
                <a:gd name="T37" fmla="*/ 49 h 73"/>
                <a:gd name="T38" fmla="*/ 90 w 124"/>
                <a:gd name="T39" fmla="*/ 47 h 73"/>
                <a:gd name="T40" fmla="*/ 101 w 124"/>
                <a:gd name="T41" fmla="*/ 10 h 73"/>
                <a:gd name="T42" fmla="*/ 113 w 124"/>
                <a:gd name="T43" fmla="*/ 1 h 73"/>
                <a:gd name="T44" fmla="*/ 121 w 124"/>
                <a:gd name="T45" fmla="*/ 13 h 73"/>
                <a:gd name="T46" fmla="*/ 104 w 124"/>
                <a:gd name="T47" fmla="*/ 63 h 73"/>
                <a:gd name="T48" fmla="*/ 90 w 124"/>
                <a:gd name="T4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3"/>
                  </a:cubicBezTo>
                  <a:cubicBezTo>
                    <a:pt x="72" y="50"/>
                    <a:pt x="67" y="37"/>
                    <a:pt x="63" y="23"/>
                  </a:cubicBezTo>
                  <a:cubicBezTo>
                    <a:pt x="62" y="22"/>
                    <a:pt x="62" y="22"/>
                    <a:pt x="62" y="21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56" y="37"/>
                    <a:pt x="51" y="50"/>
                    <a:pt x="46" y="64"/>
                  </a:cubicBezTo>
                  <a:cubicBezTo>
                    <a:pt x="44" y="70"/>
                    <a:pt x="40" y="73"/>
                    <a:pt x="32" y="73"/>
                  </a:cubicBezTo>
                  <a:cubicBezTo>
                    <a:pt x="25" y="72"/>
                    <a:pt x="21" y="69"/>
                    <a:pt x="19" y="63"/>
                  </a:cubicBezTo>
                  <a:cubicBezTo>
                    <a:pt x="13" y="47"/>
                    <a:pt x="8" y="30"/>
                    <a:pt x="2" y="14"/>
                  </a:cubicBezTo>
                  <a:cubicBezTo>
                    <a:pt x="0" y="8"/>
                    <a:pt x="1" y="4"/>
                    <a:pt x="6" y="2"/>
                  </a:cubicBezTo>
                  <a:cubicBezTo>
                    <a:pt x="12" y="0"/>
                    <a:pt x="19" y="2"/>
                    <a:pt x="21" y="7"/>
                  </a:cubicBezTo>
                  <a:cubicBezTo>
                    <a:pt x="25" y="18"/>
                    <a:pt x="28" y="30"/>
                    <a:pt x="31" y="41"/>
                  </a:cubicBezTo>
                  <a:cubicBezTo>
                    <a:pt x="32" y="44"/>
                    <a:pt x="33" y="47"/>
                    <a:pt x="34" y="49"/>
                  </a:cubicBezTo>
                  <a:cubicBezTo>
                    <a:pt x="35" y="47"/>
                    <a:pt x="36" y="44"/>
                    <a:pt x="37" y="42"/>
                  </a:cubicBezTo>
                  <a:cubicBezTo>
                    <a:pt x="40" y="31"/>
                    <a:pt x="44" y="21"/>
                    <a:pt x="47" y="11"/>
                  </a:cubicBezTo>
                  <a:cubicBezTo>
                    <a:pt x="50" y="4"/>
                    <a:pt x="54" y="1"/>
                    <a:pt x="62" y="1"/>
                  </a:cubicBezTo>
                  <a:cubicBezTo>
                    <a:pt x="69" y="1"/>
                    <a:pt x="73" y="4"/>
                    <a:pt x="76" y="11"/>
                  </a:cubicBezTo>
                  <a:cubicBezTo>
                    <a:pt x="80" y="23"/>
                    <a:pt x="84" y="35"/>
                    <a:pt x="89" y="47"/>
                  </a:cubicBezTo>
                  <a:cubicBezTo>
                    <a:pt x="89" y="48"/>
                    <a:pt x="89" y="49"/>
                    <a:pt x="90" y="49"/>
                  </a:cubicBezTo>
                  <a:cubicBezTo>
                    <a:pt x="90" y="48"/>
                    <a:pt x="90" y="48"/>
                    <a:pt x="90" y="47"/>
                  </a:cubicBezTo>
                  <a:cubicBezTo>
                    <a:pt x="94" y="35"/>
                    <a:pt x="97" y="23"/>
                    <a:pt x="101" y="10"/>
                  </a:cubicBezTo>
                  <a:cubicBezTo>
                    <a:pt x="103" y="3"/>
                    <a:pt x="106" y="1"/>
                    <a:pt x="113" y="1"/>
                  </a:cubicBezTo>
                  <a:cubicBezTo>
                    <a:pt x="121" y="2"/>
                    <a:pt x="124" y="6"/>
                    <a:pt x="121" y="13"/>
                  </a:cubicBezTo>
                  <a:cubicBezTo>
                    <a:pt x="116" y="30"/>
                    <a:pt x="110" y="47"/>
                    <a:pt x="104" y="63"/>
                  </a:cubicBezTo>
                  <a:cubicBezTo>
                    <a:pt x="102" y="70"/>
                    <a:pt x="98" y="72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9" name="Freeform 9">
              <a:extLst>
                <a:ext uri="{FF2B5EF4-FFF2-40B4-BE49-F238E27FC236}">
                  <a16:creationId xmlns:a16="http://schemas.microsoft.com/office/drawing/2014/main" id="{CFB7063B-0DFA-4BB9-957F-7F068926E556}"/>
                </a:ext>
              </a:extLst>
            </p:cNvPr>
            <p:cNvSpPr>
              <a:spLocks/>
            </p:cNvSpPr>
            <p:nvPr/>
          </p:nvSpPr>
          <p:spPr bwMode="gray">
            <a:xfrm>
              <a:off x="6446838" y="952500"/>
              <a:ext cx="617538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3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7 w 124"/>
                <a:gd name="T11" fmla="*/ 63 h 73"/>
                <a:gd name="T12" fmla="*/ 32 w 124"/>
                <a:gd name="T13" fmla="*/ 72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6 h 73"/>
                <a:gd name="T22" fmla="*/ 31 w 124"/>
                <a:gd name="T23" fmla="*/ 40 h 73"/>
                <a:gd name="T24" fmla="*/ 33 w 124"/>
                <a:gd name="T25" fmla="*/ 48 h 73"/>
                <a:gd name="T26" fmla="*/ 34 w 124"/>
                <a:gd name="T27" fmla="*/ 49 h 73"/>
                <a:gd name="T28" fmla="*/ 35 w 124"/>
                <a:gd name="T29" fmla="*/ 48 h 73"/>
                <a:gd name="T30" fmla="*/ 47 w 124"/>
                <a:gd name="T31" fmla="*/ 12 h 73"/>
                <a:gd name="T32" fmla="*/ 62 w 124"/>
                <a:gd name="T33" fmla="*/ 1 h 73"/>
                <a:gd name="T34" fmla="*/ 76 w 124"/>
                <a:gd name="T35" fmla="*/ 12 h 73"/>
                <a:gd name="T36" fmla="*/ 89 w 124"/>
                <a:gd name="T37" fmla="*/ 48 h 73"/>
                <a:gd name="T38" fmla="*/ 90 w 124"/>
                <a:gd name="T39" fmla="*/ 49 h 73"/>
                <a:gd name="T40" fmla="*/ 90 w 124"/>
                <a:gd name="T41" fmla="*/ 48 h 73"/>
                <a:gd name="T42" fmla="*/ 101 w 124"/>
                <a:gd name="T43" fmla="*/ 10 h 73"/>
                <a:gd name="T44" fmla="*/ 112 w 124"/>
                <a:gd name="T45" fmla="*/ 1 h 73"/>
                <a:gd name="T46" fmla="*/ 121 w 124"/>
                <a:gd name="T47" fmla="*/ 14 h 73"/>
                <a:gd name="T48" fmla="*/ 104 w 124"/>
                <a:gd name="T49" fmla="*/ 63 h 73"/>
                <a:gd name="T50" fmla="*/ 90 w 124"/>
                <a:gd name="T5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3"/>
                  </a:cubicBezTo>
                  <a:cubicBezTo>
                    <a:pt x="72" y="50"/>
                    <a:pt x="68" y="36"/>
                    <a:pt x="63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56" y="36"/>
                    <a:pt x="52" y="50"/>
                    <a:pt x="47" y="63"/>
                  </a:cubicBezTo>
                  <a:cubicBezTo>
                    <a:pt x="44" y="70"/>
                    <a:pt x="40" y="73"/>
                    <a:pt x="32" y="72"/>
                  </a:cubicBezTo>
                  <a:cubicBezTo>
                    <a:pt x="25" y="72"/>
                    <a:pt x="22" y="70"/>
                    <a:pt x="19" y="63"/>
                  </a:cubicBezTo>
                  <a:cubicBezTo>
                    <a:pt x="13" y="46"/>
                    <a:pt x="8" y="30"/>
                    <a:pt x="2" y="14"/>
                  </a:cubicBezTo>
                  <a:cubicBezTo>
                    <a:pt x="0" y="9"/>
                    <a:pt x="0" y="5"/>
                    <a:pt x="6" y="2"/>
                  </a:cubicBezTo>
                  <a:cubicBezTo>
                    <a:pt x="12" y="0"/>
                    <a:pt x="19" y="1"/>
                    <a:pt x="21" y="6"/>
                  </a:cubicBezTo>
                  <a:cubicBezTo>
                    <a:pt x="25" y="17"/>
                    <a:pt x="28" y="29"/>
                    <a:pt x="31" y="40"/>
                  </a:cubicBezTo>
                  <a:cubicBezTo>
                    <a:pt x="32" y="42"/>
                    <a:pt x="33" y="45"/>
                    <a:pt x="33" y="48"/>
                  </a:cubicBezTo>
                  <a:cubicBezTo>
                    <a:pt x="33" y="48"/>
                    <a:pt x="34" y="49"/>
                    <a:pt x="34" y="49"/>
                  </a:cubicBezTo>
                  <a:cubicBezTo>
                    <a:pt x="34" y="49"/>
                    <a:pt x="34" y="48"/>
                    <a:pt x="35" y="48"/>
                  </a:cubicBezTo>
                  <a:cubicBezTo>
                    <a:pt x="39" y="36"/>
                    <a:pt x="43" y="24"/>
                    <a:pt x="47" y="12"/>
                  </a:cubicBezTo>
                  <a:cubicBezTo>
                    <a:pt x="50" y="4"/>
                    <a:pt x="54" y="1"/>
                    <a:pt x="62" y="1"/>
                  </a:cubicBezTo>
                  <a:cubicBezTo>
                    <a:pt x="70" y="1"/>
                    <a:pt x="73" y="4"/>
                    <a:pt x="76" y="12"/>
                  </a:cubicBezTo>
                  <a:cubicBezTo>
                    <a:pt x="81" y="23"/>
                    <a:pt x="85" y="36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49"/>
                    <a:pt x="90" y="48"/>
                    <a:pt x="90" y="48"/>
                  </a:cubicBezTo>
                  <a:cubicBezTo>
                    <a:pt x="94" y="35"/>
                    <a:pt x="98" y="23"/>
                    <a:pt x="101" y="10"/>
                  </a:cubicBezTo>
                  <a:cubicBezTo>
                    <a:pt x="103" y="5"/>
                    <a:pt x="106" y="2"/>
                    <a:pt x="112" y="1"/>
                  </a:cubicBezTo>
                  <a:cubicBezTo>
                    <a:pt x="121" y="1"/>
                    <a:pt x="124" y="6"/>
                    <a:pt x="121" y="14"/>
                  </a:cubicBezTo>
                  <a:cubicBezTo>
                    <a:pt x="116" y="31"/>
                    <a:pt x="110" y="47"/>
                    <a:pt x="104" y="63"/>
                  </a:cubicBezTo>
                  <a:cubicBezTo>
                    <a:pt x="102" y="70"/>
                    <a:pt x="98" y="72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50" name="Freeform 10">
              <a:extLst>
                <a:ext uri="{FF2B5EF4-FFF2-40B4-BE49-F238E27FC236}">
                  <a16:creationId xmlns:a16="http://schemas.microsoft.com/office/drawing/2014/main" id="{131A025F-51C1-46B8-8513-E958EFF8699E}"/>
                </a:ext>
              </a:extLst>
            </p:cNvPr>
            <p:cNvSpPr>
              <a:spLocks/>
            </p:cNvSpPr>
            <p:nvPr/>
          </p:nvSpPr>
          <p:spPr bwMode="gray">
            <a:xfrm>
              <a:off x="5691188" y="952500"/>
              <a:ext cx="615950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4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6 w 124"/>
                <a:gd name="T11" fmla="*/ 63 h 73"/>
                <a:gd name="T12" fmla="*/ 32 w 124"/>
                <a:gd name="T13" fmla="*/ 72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7 h 73"/>
                <a:gd name="T22" fmla="*/ 31 w 124"/>
                <a:gd name="T23" fmla="*/ 42 h 73"/>
                <a:gd name="T24" fmla="*/ 34 w 124"/>
                <a:gd name="T25" fmla="*/ 49 h 73"/>
                <a:gd name="T26" fmla="*/ 37 w 124"/>
                <a:gd name="T27" fmla="*/ 42 h 73"/>
                <a:gd name="T28" fmla="*/ 48 w 124"/>
                <a:gd name="T29" fmla="*/ 10 h 73"/>
                <a:gd name="T30" fmla="*/ 62 w 124"/>
                <a:gd name="T31" fmla="*/ 1 h 73"/>
                <a:gd name="T32" fmla="*/ 76 w 124"/>
                <a:gd name="T33" fmla="*/ 10 h 73"/>
                <a:gd name="T34" fmla="*/ 89 w 124"/>
                <a:gd name="T35" fmla="*/ 47 h 73"/>
                <a:gd name="T36" fmla="*/ 90 w 124"/>
                <a:gd name="T37" fmla="*/ 49 h 73"/>
                <a:gd name="T38" fmla="*/ 91 w 124"/>
                <a:gd name="T39" fmla="*/ 47 h 73"/>
                <a:gd name="T40" fmla="*/ 101 w 124"/>
                <a:gd name="T41" fmla="*/ 10 h 73"/>
                <a:gd name="T42" fmla="*/ 116 w 124"/>
                <a:gd name="T43" fmla="*/ 2 h 73"/>
                <a:gd name="T44" fmla="*/ 122 w 124"/>
                <a:gd name="T45" fmla="*/ 12 h 73"/>
                <a:gd name="T46" fmla="*/ 104 w 124"/>
                <a:gd name="T47" fmla="*/ 65 h 73"/>
                <a:gd name="T48" fmla="*/ 90 w 124"/>
                <a:gd name="T4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4"/>
                  </a:cubicBezTo>
                  <a:cubicBezTo>
                    <a:pt x="72" y="50"/>
                    <a:pt x="68" y="36"/>
                    <a:pt x="63" y="23"/>
                  </a:cubicBezTo>
                  <a:cubicBezTo>
                    <a:pt x="62" y="22"/>
                    <a:pt x="62" y="22"/>
                    <a:pt x="62" y="21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56" y="36"/>
                    <a:pt x="51" y="50"/>
                    <a:pt x="46" y="63"/>
                  </a:cubicBezTo>
                  <a:cubicBezTo>
                    <a:pt x="44" y="70"/>
                    <a:pt x="40" y="73"/>
                    <a:pt x="32" y="72"/>
                  </a:cubicBezTo>
                  <a:cubicBezTo>
                    <a:pt x="25" y="72"/>
                    <a:pt x="22" y="70"/>
                    <a:pt x="19" y="63"/>
                  </a:cubicBezTo>
                  <a:cubicBezTo>
                    <a:pt x="13" y="46"/>
                    <a:pt x="8" y="30"/>
                    <a:pt x="2" y="14"/>
                  </a:cubicBezTo>
                  <a:cubicBezTo>
                    <a:pt x="0" y="7"/>
                    <a:pt x="1" y="4"/>
                    <a:pt x="6" y="2"/>
                  </a:cubicBezTo>
                  <a:cubicBezTo>
                    <a:pt x="12" y="0"/>
                    <a:pt x="19" y="2"/>
                    <a:pt x="21" y="7"/>
                  </a:cubicBezTo>
                  <a:cubicBezTo>
                    <a:pt x="25" y="19"/>
                    <a:pt x="28" y="30"/>
                    <a:pt x="31" y="42"/>
                  </a:cubicBezTo>
                  <a:cubicBezTo>
                    <a:pt x="32" y="44"/>
                    <a:pt x="33" y="47"/>
                    <a:pt x="34" y="49"/>
                  </a:cubicBezTo>
                  <a:cubicBezTo>
                    <a:pt x="35" y="47"/>
                    <a:pt x="36" y="44"/>
                    <a:pt x="37" y="42"/>
                  </a:cubicBezTo>
                  <a:cubicBezTo>
                    <a:pt x="40" y="31"/>
                    <a:pt x="44" y="21"/>
                    <a:pt x="48" y="10"/>
                  </a:cubicBezTo>
                  <a:cubicBezTo>
                    <a:pt x="50" y="3"/>
                    <a:pt x="55" y="1"/>
                    <a:pt x="62" y="1"/>
                  </a:cubicBezTo>
                  <a:cubicBezTo>
                    <a:pt x="69" y="1"/>
                    <a:pt x="73" y="4"/>
                    <a:pt x="76" y="10"/>
                  </a:cubicBezTo>
                  <a:cubicBezTo>
                    <a:pt x="80" y="23"/>
                    <a:pt x="84" y="35"/>
                    <a:pt x="89" y="47"/>
                  </a:cubicBezTo>
                  <a:cubicBezTo>
                    <a:pt x="89" y="48"/>
                    <a:pt x="89" y="48"/>
                    <a:pt x="90" y="49"/>
                  </a:cubicBezTo>
                  <a:cubicBezTo>
                    <a:pt x="90" y="48"/>
                    <a:pt x="90" y="48"/>
                    <a:pt x="91" y="47"/>
                  </a:cubicBezTo>
                  <a:cubicBezTo>
                    <a:pt x="94" y="35"/>
                    <a:pt x="98" y="22"/>
                    <a:pt x="101" y="10"/>
                  </a:cubicBezTo>
                  <a:cubicBezTo>
                    <a:pt x="103" y="3"/>
                    <a:pt x="108" y="0"/>
                    <a:pt x="116" y="2"/>
                  </a:cubicBezTo>
                  <a:cubicBezTo>
                    <a:pt x="121" y="3"/>
                    <a:pt x="124" y="7"/>
                    <a:pt x="122" y="12"/>
                  </a:cubicBezTo>
                  <a:cubicBezTo>
                    <a:pt x="116" y="30"/>
                    <a:pt x="110" y="47"/>
                    <a:pt x="104" y="65"/>
                  </a:cubicBezTo>
                  <a:cubicBezTo>
                    <a:pt x="101" y="71"/>
                    <a:pt x="97" y="73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</p:grpSp>
      <p:sp>
        <p:nvSpPr>
          <p:cNvPr id="51" name="TextBox 7">
            <a:extLst>
              <a:ext uri="{FF2B5EF4-FFF2-40B4-BE49-F238E27FC236}">
                <a16:creationId xmlns:a16="http://schemas.microsoft.com/office/drawing/2014/main" id="{D24B1108-EDD6-417B-A36D-F3867011F0AB}"/>
              </a:ext>
            </a:extLst>
          </p:cNvPr>
          <p:cNvSpPr txBox="1"/>
          <p:nvPr userDrawn="1"/>
        </p:nvSpPr>
        <p:spPr bwMode="gray">
          <a:xfrm>
            <a:off x="3496266" y="5403602"/>
            <a:ext cx="2315057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https://twitter.com/giz_gmbh</a:t>
            </a:r>
          </a:p>
        </p:txBody>
      </p:sp>
      <p:sp>
        <p:nvSpPr>
          <p:cNvPr id="52" name="TextBox 7">
            <a:extLst>
              <a:ext uri="{FF2B5EF4-FFF2-40B4-BE49-F238E27FC236}">
                <a16:creationId xmlns:a16="http://schemas.microsoft.com/office/drawing/2014/main" id="{D1A27A20-93C4-43EC-9799-1798AF93C848}"/>
              </a:ext>
            </a:extLst>
          </p:cNvPr>
          <p:cNvSpPr txBox="1"/>
          <p:nvPr userDrawn="1"/>
        </p:nvSpPr>
        <p:spPr bwMode="gray">
          <a:xfrm>
            <a:off x="7004910" y="5403602"/>
            <a:ext cx="295946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https://www.facebook.com/gizprofile/</a:t>
            </a:r>
          </a:p>
        </p:txBody>
      </p:sp>
      <p:sp>
        <p:nvSpPr>
          <p:cNvPr id="31" name="Textplatzhalter 16">
            <a:extLst>
              <a:ext uri="{FF2B5EF4-FFF2-40B4-BE49-F238E27FC236}">
                <a16:creationId xmlns:a16="http://schemas.microsoft.com/office/drawing/2014/main" id="{99BAFDF9-B477-4EAA-888B-B283B996F1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612088" y="2760959"/>
            <a:ext cx="3426913" cy="80169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/>
            </a:lvl1pPr>
          </a:lstStyle>
          <a:p>
            <a:r>
              <a:rPr lang="en-GB" dirty="0"/>
              <a:t>givenname.familyname@giz.de</a:t>
            </a:r>
          </a:p>
          <a:p>
            <a:r>
              <a:rPr lang="en-GB" dirty="0"/>
              <a:t>T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r>
              <a:rPr lang="en-GB" dirty="0"/>
              <a:t> </a:t>
            </a:r>
          </a:p>
          <a:p>
            <a:r>
              <a:rPr lang="en-GB" dirty="0"/>
              <a:t>F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endParaRPr lang="en-GB" dirty="0"/>
          </a:p>
        </p:txBody>
      </p:sp>
      <p:sp>
        <p:nvSpPr>
          <p:cNvPr id="32" name="Textplatzhalter 29">
            <a:extLst>
              <a:ext uri="{FF2B5EF4-FFF2-40B4-BE49-F238E27FC236}">
                <a16:creationId xmlns:a16="http://schemas.microsoft.com/office/drawing/2014/main" id="{45476593-F938-4100-B13C-38D8379BF2A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2612088" y="1857148"/>
            <a:ext cx="3426913" cy="235035"/>
          </a:xfrm>
        </p:spPr>
        <p:txBody>
          <a:bodyPr/>
          <a:lstStyle>
            <a:lvl1pPr>
              <a:defRPr sz="1600" b="1"/>
            </a:lvl1pPr>
          </a:lstStyle>
          <a:p>
            <a:r>
              <a:rPr lang="en-GB" dirty="0"/>
              <a:t>Given name Family name</a:t>
            </a:r>
          </a:p>
        </p:txBody>
      </p:sp>
      <p:sp>
        <p:nvSpPr>
          <p:cNvPr id="33" name="Textplatzhalter 30">
            <a:extLst>
              <a:ext uri="{FF2B5EF4-FFF2-40B4-BE49-F238E27FC236}">
                <a16:creationId xmlns:a16="http://schemas.microsoft.com/office/drawing/2014/main" id="{01D00CFF-DFE3-4530-913B-A7058396109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2612088" y="2181304"/>
            <a:ext cx="3426913" cy="235035"/>
          </a:xfrm>
        </p:spPr>
        <p:txBody>
          <a:bodyPr/>
          <a:lstStyle>
            <a:lvl1pPr>
              <a:defRPr sz="1600"/>
            </a:lvl1pPr>
          </a:lstStyle>
          <a:p>
            <a:r>
              <a:rPr lang="en-GB" dirty="0"/>
              <a:t>Function, place</a:t>
            </a:r>
          </a:p>
        </p:txBody>
      </p:sp>
      <p:sp>
        <p:nvSpPr>
          <p:cNvPr id="34" name="Bildplatzhalter 6">
            <a:extLst>
              <a:ext uri="{FF2B5EF4-FFF2-40B4-BE49-F238E27FC236}">
                <a16:creationId xmlns:a16="http://schemas.microsoft.com/office/drawing/2014/main" id="{E73BDD7E-D6A6-482B-9D61-5276F4F4997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599762" y="1857154"/>
            <a:ext cx="1789353" cy="2075553"/>
          </a:xfrm>
          <a:solidFill>
            <a:schemeClr val="bg2"/>
          </a:solidFill>
        </p:spPr>
        <p:txBody>
          <a:bodyPr vert="horz" lIns="36000" tIns="108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53" name="Textplatzhalter 16">
            <a:extLst>
              <a:ext uri="{FF2B5EF4-FFF2-40B4-BE49-F238E27FC236}">
                <a16:creationId xmlns:a16="http://schemas.microsoft.com/office/drawing/2014/main" id="{D4C3F840-A666-4D4F-B080-E849549C17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8323541" y="2760959"/>
            <a:ext cx="3562100" cy="80169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/>
            </a:lvl1pPr>
          </a:lstStyle>
          <a:p>
            <a:r>
              <a:rPr lang="en-GB" dirty="0"/>
              <a:t>givenname.familyname@giz.de </a:t>
            </a:r>
          </a:p>
          <a:p>
            <a:r>
              <a:rPr lang="en-GB" dirty="0"/>
              <a:t>T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r>
              <a:rPr lang="en-GB" dirty="0"/>
              <a:t> </a:t>
            </a:r>
          </a:p>
          <a:p>
            <a:r>
              <a:rPr lang="en-GB" dirty="0"/>
              <a:t>F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endParaRPr lang="en-GB" dirty="0"/>
          </a:p>
        </p:txBody>
      </p:sp>
      <p:sp>
        <p:nvSpPr>
          <p:cNvPr id="54" name="Textplatzhalter 29">
            <a:extLst>
              <a:ext uri="{FF2B5EF4-FFF2-40B4-BE49-F238E27FC236}">
                <a16:creationId xmlns:a16="http://schemas.microsoft.com/office/drawing/2014/main" id="{1183BB15-4C0C-49C5-B0B2-4418E3FD55E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8323541" y="1857148"/>
            <a:ext cx="3562100" cy="235035"/>
          </a:xfrm>
        </p:spPr>
        <p:txBody>
          <a:bodyPr/>
          <a:lstStyle>
            <a:lvl1pPr>
              <a:defRPr sz="1600" b="1"/>
            </a:lvl1pPr>
          </a:lstStyle>
          <a:p>
            <a:r>
              <a:rPr lang="en-GB" dirty="0"/>
              <a:t>Given name Family name</a:t>
            </a:r>
          </a:p>
        </p:txBody>
      </p:sp>
      <p:sp>
        <p:nvSpPr>
          <p:cNvPr id="55" name="Textplatzhalter 30">
            <a:extLst>
              <a:ext uri="{FF2B5EF4-FFF2-40B4-BE49-F238E27FC236}">
                <a16:creationId xmlns:a16="http://schemas.microsoft.com/office/drawing/2014/main" id="{0C6CA511-61C0-47B0-A071-DE194172414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 bwMode="gray">
          <a:xfrm>
            <a:off x="8323541" y="2181304"/>
            <a:ext cx="3562100" cy="235035"/>
          </a:xfrm>
        </p:spPr>
        <p:txBody>
          <a:bodyPr/>
          <a:lstStyle>
            <a:lvl1pPr>
              <a:defRPr sz="1600"/>
            </a:lvl1pPr>
          </a:lstStyle>
          <a:p>
            <a:r>
              <a:rPr lang="en-GB" dirty="0"/>
              <a:t>Function, place</a:t>
            </a:r>
          </a:p>
        </p:txBody>
      </p:sp>
      <p:sp>
        <p:nvSpPr>
          <p:cNvPr id="56" name="Bildplatzhalter 6">
            <a:extLst>
              <a:ext uri="{FF2B5EF4-FFF2-40B4-BE49-F238E27FC236}">
                <a16:creationId xmlns:a16="http://schemas.microsoft.com/office/drawing/2014/main" id="{B0EA41BA-7C5A-4545-A1DA-71964B045D1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 bwMode="gray">
          <a:xfrm>
            <a:off x="6311216" y="1857154"/>
            <a:ext cx="1789353" cy="2075553"/>
          </a:xfrm>
          <a:solidFill>
            <a:schemeClr val="bg2"/>
          </a:solidFill>
        </p:spPr>
        <p:txBody>
          <a:bodyPr vert="horz" lIns="36000" tIns="108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58" name="Titel 1">
            <a:extLst>
              <a:ext uri="{FF2B5EF4-FFF2-40B4-BE49-F238E27FC236}">
                <a16:creationId xmlns:a16="http://schemas.microsoft.com/office/drawing/2014/main" id="{2DD72F4F-E3F2-49DC-BBAE-681D615ED4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6" y="320283"/>
            <a:ext cx="11285881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Contact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986030D-586C-4CC7-A485-8B94480B0077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EBD3BE4-6430-4C29-8496-67F818CF60BF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79D4F2A6-2371-4DC2-B09B-12DDA2F8FC28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7470405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DF58C217-C4E2-448E-B6B5-E56CEFB6D358}"/>
              </a:ext>
            </a:extLst>
          </p:cNvPr>
          <p:cNvPicPr>
            <a:picLocks/>
          </p:cNvPicPr>
          <p:nvPr userDrawn="1"/>
        </p:nvPicPr>
        <p:blipFill rotWithShape="1">
          <a:blip r:embed="rId2"/>
          <a:srcRect t="234" b="7466"/>
          <a:stretch/>
        </p:blipFill>
        <p:spPr bwMode="gray">
          <a:xfrm>
            <a:off x="164185" y="165100"/>
            <a:ext cx="11858487" cy="5968659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1E3E3E95-0AFA-477F-B88E-9AEDC037418E}"/>
              </a:ext>
            </a:extLst>
          </p:cNvPr>
          <p:cNvSpPr>
            <a:spLocks/>
          </p:cNvSpPr>
          <p:nvPr userDrawn="1"/>
        </p:nvSpPr>
        <p:spPr bwMode="gray">
          <a:xfrm>
            <a:off x="177805" y="165100"/>
            <a:ext cx="11858487" cy="596865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1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3B6C23A5-1B72-42F2-B92F-DC68B632F6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8" y="320283"/>
            <a:ext cx="11414444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Contact</a:t>
            </a:r>
          </a:p>
        </p:txBody>
      </p:sp>
      <p:sp>
        <p:nvSpPr>
          <p:cNvPr id="19" name="Textplatzhalter 16">
            <a:extLst>
              <a:ext uri="{FF2B5EF4-FFF2-40B4-BE49-F238E27FC236}">
                <a16:creationId xmlns:a16="http://schemas.microsoft.com/office/drawing/2014/main" id="{F0C65784-9410-409B-82EA-6584D4732C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599760" y="3965951"/>
            <a:ext cx="3477993" cy="7201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33"/>
            </a:lvl1pPr>
          </a:lstStyle>
          <a:p>
            <a:r>
              <a:rPr lang="en-GB" dirty="0"/>
              <a:t>givenname.familyname@giz.de</a:t>
            </a:r>
          </a:p>
          <a:p>
            <a:r>
              <a:rPr lang="en-GB" dirty="0"/>
              <a:t>T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r>
              <a:rPr lang="en-GB" dirty="0"/>
              <a:t> </a:t>
            </a:r>
          </a:p>
          <a:p>
            <a:r>
              <a:rPr lang="en-GB" dirty="0"/>
              <a:t>F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endParaRPr lang="en-GB" dirty="0"/>
          </a:p>
        </p:txBody>
      </p:sp>
      <p:sp>
        <p:nvSpPr>
          <p:cNvPr id="20" name="Textplatzhalter 29">
            <a:extLst>
              <a:ext uri="{FF2B5EF4-FFF2-40B4-BE49-F238E27FC236}">
                <a16:creationId xmlns:a16="http://schemas.microsoft.com/office/drawing/2014/main" id="{85761457-A63B-46F2-99C5-E217A1E0A7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599760" y="3345197"/>
            <a:ext cx="3477993" cy="235035"/>
          </a:xfrm>
        </p:spPr>
        <p:txBody>
          <a:bodyPr/>
          <a:lstStyle>
            <a:lvl1pPr>
              <a:defRPr sz="1333" b="1"/>
            </a:lvl1pPr>
          </a:lstStyle>
          <a:p>
            <a:r>
              <a:rPr lang="en-GB" dirty="0"/>
              <a:t>Given name Family name</a:t>
            </a:r>
          </a:p>
        </p:txBody>
      </p:sp>
      <p:sp>
        <p:nvSpPr>
          <p:cNvPr id="21" name="Textplatzhalter 30">
            <a:extLst>
              <a:ext uri="{FF2B5EF4-FFF2-40B4-BE49-F238E27FC236}">
                <a16:creationId xmlns:a16="http://schemas.microsoft.com/office/drawing/2014/main" id="{CB52D947-0416-4964-B28D-129580E4772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599760" y="3581825"/>
            <a:ext cx="3477993" cy="235035"/>
          </a:xfrm>
        </p:spPr>
        <p:txBody>
          <a:bodyPr/>
          <a:lstStyle>
            <a:lvl1pPr>
              <a:defRPr sz="1333"/>
            </a:lvl1pPr>
          </a:lstStyle>
          <a:p>
            <a:r>
              <a:rPr lang="en-GB" dirty="0"/>
              <a:t>Function, place</a:t>
            </a:r>
          </a:p>
        </p:txBody>
      </p:sp>
      <p:sp>
        <p:nvSpPr>
          <p:cNvPr id="35" name="Bildplatzhalter 6">
            <a:extLst>
              <a:ext uri="{FF2B5EF4-FFF2-40B4-BE49-F238E27FC236}">
                <a16:creationId xmlns:a16="http://schemas.microsoft.com/office/drawing/2014/main" id="{FC763A8F-9E6C-4EEB-90DC-0F65B80379C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599759" y="1569543"/>
            <a:ext cx="1355440" cy="1572237"/>
          </a:xfrm>
          <a:solidFill>
            <a:schemeClr val="bg2"/>
          </a:solidFill>
        </p:spPr>
        <p:txBody>
          <a:bodyPr vert="horz" lIns="36000" tIns="864000" rIns="36000" bIns="36000" rtlCol="0">
            <a:noAutofit/>
          </a:bodyPr>
          <a:lstStyle>
            <a:lvl1pPr algn="ctr">
              <a:defRPr lang="en-GB" sz="800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23" name="Textplatzhalter 16">
            <a:extLst>
              <a:ext uri="{FF2B5EF4-FFF2-40B4-BE49-F238E27FC236}">
                <a16:creationId xmlns:a16="http://schemas.microsoft.com/office/drawing/2014/main" id="{A3959264-4C48-474A-BB44-B8C103D1F20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4464613" y="3965951"/>
            <a:ext cx="3477993" cy="7201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33"/>
            </a:lvl1pPr>
          </a:lstStyle>
          <a:p>
            <a:r>
              <a:rPr lang="en-GB" dirty="0"/>
              <a:t>givenname.familyname@giz.de</a:t>
            </a:r>
          </a:p>
          <a:p>
            <a:r>
              <a:rPr lang="en-GB" dirty="0"/>
              <a:t>T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r>
              <a:rPr lang="en-GB" dirty="0"/>
              <a:t> </a:t>
            </a:r>
          </a:p>
          <a:p>
            <a:r>
              <a:rPr lang="en-GB" dirty="0"/>
              <a:t>F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endParaRPr lang="en-GB" dirty="0"/>
          </a:p>
        </p:txBody>
      </p:sp>
      <p:sp>
        <p:nvSpPr>
          <p:cNvPr id="24" name="Textplatzhalter 29">
            <a:extLst>
              <a:ext uri="{FF2B5EF4-FFF2-40B4-BE49-F238E27FC236}">
                <a16:creationId xmlns:a16="http://schemas.microsoft.com/office/drawing/2014/main" id="{37C5BE72-A50D-4E1F-A698-7239B19ED5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4464613" y="3345197"/>
            <a:ext cx="3477993" cy="235035"/>
          </a:xfrm>
        </p:spPr>
        <p:txBody>
          <a:bodyPr/>
          <a:lstStyle>
            <a:lvl1pPr>
              <a:defRPr sz="1333" b="1"/>
            </a:lvl1pPr>
          </a:lstStyle>
          <a:p>
            <a:r>
              <a:rPr lang="en-GB" dirty="0"/>
              <a:t>Given name Family name</a:t>
            </a:r>
          </a:p>
        </p:txBody>
      </p:sp>
      <p:sp>
        <p:nvSpPr>
          <p:cNvPr id="25" name="Textplatzhalter 30">
            <a:extLst>
              <a:ext uri="{FF2B5EF4-FFF2-40B4-BE49-F238E27FC236}">
                <a16:creationId xmlns:a16="http://schemas.microsoft.com/office/drawing/2014/main" id="{BBC5F177-59CC-4E2C-8920-EF6014FA21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 bwMode="gray">
          <a:xfrm>
            <a:off x="4464613" y="3581825"/>
            <a:ext cx="3477993" cy="235035"/>
          </a:xfrm>
        </p:spPr>
        <p:txBody>
          <a:bodyPr/>
          <a:lstStyle>
            <a:lvl1pPr>
              <a:defRPr sz="1333"/>
            </a:lvl1pPr>
          </a:lstStyle>
          <a:p>
            <a:r>
              <a:rPr lang="en-GB" dirty="0"/>
              <a:t>Function, place</a:t>
            </a:r>
          </a:p>
        </p:txBody>
      </p:sp>
      <p:sp>
        <p:nvSpPr>
          <p:cNvPr id="36" name="Bildplatzhalter 6">
            <a:extLst>
              <a:ext uri="{FF2B5EF4-FFF2-40B4-BE49-F238E27FC236}">
                <a16:creationId xmlns:a16="http://schemas.microsoft.com/office/drawing/2014/main" id="{BB2B85DB-7C09-47DD-8B78-3BE26DF17326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 bwMode="gray">
          <a:xfrm>
            <a:off x="4464612" y="1569543"/>
            <a:ext cx="1355440" cy="1572237"/>
          </a:xfrm>
          <a:solidFill>
            <a:schemeClr val="bg2"/>
          </a:solidFill>
        </p:spPr>
        <p:txBody>
          <a:bodyPr vert="horz" lIns="36000" tIns="864000" rIns="36000" bIns="36000" rtlCol="0">
            <a:noAutofit/>
          </a:bodyPr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GB" sz="800" dirty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Photo</a:t>
            </a:r>
          </a:p>
        </p:txBody>
      </p:sp>
      <p:sp>
        <p:nvSpPr>
          <p:cNvPr id="37" name="Textplatzhalter 16">
            <a:extLst>
              <a:ext uri="{FF2B5EF4-FFF2-40B4-BE49-F238E27FC236}">
                <a16:creationId xmlns:a16="http://schemas.microsoft.com/office/drawing/2014/main" id="{C376165A-CE76-4372-91C7-F6C54DEAFEF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8329469" y="3965951"/>
            <a:ext cx="3477993" cy="7201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33"/>
            </a:lvl1pPr>
          </a:lstStyle>
          <a:p>
            <a:r>
              <a:rPr lang="en-GB" dirty="0"/>
              <a:t>givenname.familyname@giz.de</a:t>
            </a:r>
          </a:p>
          <a:p>
            <a:r>
              <a:rPr lang="en-GB" dirty="0"/>
              <a:t>T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r>
              <a:rPr lang="en-GB" dirty="0"/>
              <a:t> </a:t>
            </a:r>
          </a:p>
          <a:p>
            <a:r>
              <a:rPr lang="en-GB" dirty="0"/>
              <a:t>F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endParaRPr lang="en-GB" dirty="0"/>
          </a:p>
        </p:txBody>
      </p:sp>
      <p:sp>
        <p:nvSpPr>
          <p:cNvPr id="38" name="Textplatzhalter 29">
            <a:extLst>
              <a:ext uri="{FF2B5EF4-FFF2-40B4-BE49-F238E27FC236}">
                <a16:creationId xmlns:a16="http://schemas.microsoft.com/office/drawing/2014/main" id="{12DC0B08-9C2F-4A20-8D25-AB673DE13D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 bwMode="gray">
          <a:xfrm>
            <a:off x="8329469" y="3345197"/>
            <a:ext cx="3477993" cy="235035"/>
          </a:xfrm>
        </p:spPr>
        <p:txBody>
          <a:bodyPr/>
          <a:lstStyle>
            <a:lvl1pPr>
              <a:defRPr sz="1333" b="1"/>
            </a:lvl1pPr>
          </a:lstStyle>
          <a:p>
            <a:r>
              <a:rPr lang="en-GB" dirty="0"/>
              <a:t>Given name Family name</a:t>
            </a:r>
          </a:p>
        </p:txBody>
      </p:sp>
      <p:sp>
        <p:nvSpPr>
          <p:cNvPr id="39" name="Textplatzhalter 30">
            <a:extLst>
              <a:ext uri="{FF2B5EF4-FFF2-40B4-BE49-F238E27FC236}">
                <a16:creationId xmlns:a16="http://schemas.microsoft.com/office/drawing/2014/main" id="{7DB1B252-5879-4206-BDF8-0A22178C042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8329469" y="3581825"/>
            <a:ext cx="3477993" cy="235035"/>
          </a:xfrm>
        </p:spPr>
        <p:txBody>
          <a:bodyPr/>
          <a:lstStyle>
            <a:lvl1pPr>
              <a:defRPr sz="1333"/>
            </a:lvl1pPr>
          </a:lstStyle>
          <a:p>
            <a:r>
              <a:rPr lang="en-GB" dirty="0"/>
              <a:t>Function, place</a:t>
            </a:r>
          </a:p>
        </p:txBody>
      </p:sp>
      <p:sp>
        <p:nvSpPr>
          <p:cNvPr id="40" name="Bildplatzhalter 6">
            <a:extLst>
              <a:ext uri="{FF2B5EF4-FFF2-40B4-BE49-F238E27FC236}">
                <a16:creationId xmlns:a16="http://schemas.microsoft.com/office/drawing/2014/main" id="{DD64FA03-A54F-412F-96FC-EE4E88E5DD5F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 bwMode="gray">
          <a:xfrm>
            <a:off x="8329469" y="1569543"/>
            <a:ext cx="1355440" cy="1572237"/>
          </a:xfrm>
          <a:solidFill>
            <a:schemeClr val="bg2"/>
          </a:solidFill>
        </p:spPr>
        <p:txBody>
          <a:bodyPr vert="horz" lIns="36000" tIns="864000" rIns="36000" bIns="36000" rtlCol="0">
            <a:noAutofit/>
          </a:bodyPr>
          <a:lstStyle>
            <a:lvl1pPr algn="ctr">
              <a:defRPr lang="en-GB" sz="800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42" name="TextBox 7">
            <a:extLst>
              <a:ext uri="{FF2B5EF4-FFF2-40B4-BE49-F238E27FC236}">
                <a16:creationId xmlns:a16="http://schemas.microsoft.com/office/drawing/2014/main" id="{0ACBC6BD-AF1C-4AC3-B989-7C0851FD4A36}"/>
              </a:ext>
            </a:extLst>
          </p:cNvPr>
          <p:cNvSpPr txBox="1"/>
          <p:nvPr userDrawn="1"/>
        </p:nvSpPr>
        <p:spPr bwMode="gray">
          <a:xfrm>
            <a:off x="1046185" y="5403602"/>
            <a:ext cx="105830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www.giz.de</a:t>
            </a:r>
          </a:p>
        </p:txBody>
      </p:sp>
      <p:pic>
        <p:nvPicPr>
          <p:cNvPr id="43" name="Grafik 42" descr="Ein Bild, das Axt, Werkzeug enthält.&#10;&#10;Mit sehr hoher Zuverlässigkeit generierte Beschreibung">
            <a:extLst>
              <a:ext uri="{FF2B5EF4-FFF2-40B4-BE49-F238E27FC236}">
                <a16:creationId xmlns:a16="http://schemas.microsoft.com/office/drawing/2014/main" id="{1409F6AC-26EC-4924-85C7-7C52829EA0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3031312" y="5442594"/>
            <a:ext cx="387637" cy="315277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95D9641D-18D8-4757-B59C-824BED8ECD9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 bwMode="gray">
          <a:xfrm>
            <a:off x="6614905" y="5408250"/>
            <a:ext cx="312688" cy="312685"/>
          </a:xfrm>
          <a:prstGeom prst="rect">
            <a:avLst/>
          </a:prstGeom>
        </p:spPr>
      </p:pic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5C7EA8DE-E5C0-4542-A14B-2F893BDFC8D1}"/>
              </a:ext>
            </a:extLst>
          </p:cNvPr>
          <p:cNvGrpSpPr/>
          <p:nvPr userDrawn="1"/>
        </p:nvGrpSpPr>
        <p:grpSpPr bwMode="gray">
          <a:xfrm>
            <a:off x="592659" y="5372336"/>
            <a:ext cx="350164" cy="396344"/>
            <a:chOff x="4933951" y="-41275"/>
            <a:chExt cx="2130425" cy="2411413"/>
          </a:xfrm>
        </p:grpSpPr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05EE60F5-13C7-4FF2-87FA-B42FCFE9CCF1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945063" y="1435100"/>
              <a:ext cx="2114550" cy="935038"/>
            </a:xfrm>
            <a:custGeom>
              <a:avLst/>
              <a:gdLst>
                <a:gd name="T0" fmla="*/ 287 w 425"/>
                <a:gd name="T1" fmla="*/ 25 h 188"/>
                <a:gd name="T2" fmla="*/ 297 w 425"/>
                <a:gd name="T3" fmla="*/ 2 h 188"/>
                <a:gd name="T4" fmla="*/ 325 w 425"/>
                <a:gd name="T5" fmla="*/ 0 h 188"/>
                <a:gd name="T6" fmla="*/ 321 w 425"/>
                <a:gd name="T7" fmla="*/ 23 h 188"/>
                <a:gd name="T8" fmla="*/ 382 w 425"/>
                <a:gd name="T9" fmla="*/ 25 h 188"/>
                <a:gd name="T10" fmla="*/ 394 w 425"/>
                <a:gd name="T11" fmla="*/ 2 h 188"/>
                <a:gd name="T12" fmla="*/ 423 w 425"/>
                <a:gd name="T13" fmla="*/ 0 h 188"/>
                <a:gd name="T14" fmla="*/ 307 w 425"/>
                <a:gd name="T15" fmla="*/ 135 h 188"/>
                <a:gd name="T16" fmla="*/ 0 w 425"/>
                <a:gd name="T17" fmla="*/ 2 h 188"/>
                <a:gd name="T18" fmla="*/ 28 w 425"/>
                <a:gd name="T19" fmla="*/ 0 h 188"/>
                <a:gd name="T20" fmla="*/ 40 w 425"/>
                <a:gd name="T21" fmla="*/ 23 h 188"/>
                <a:gd name="T22" fmla="*/ 101 w 425"/>
                <a:gd name="T23" fmla="*/ 25 h 188"/>
                <a:gd name="T24" fmla="*/ 97 w 425"/>
                <a:gd name="T25" fmla="*/ 3 h 188"/>
                <a:gd name="T26" fmla="*/ 125 w 425"/>
                <a:gd name="T27" fmla="*/ 0 h 188"/>
                <a:gd name="T28" fmla="*/ 134 w 425"/>
                <a:gd name="T29" fmla="*/ 23 h 188"/>
                <a:gd name="T30" fmla="*/ 192 w 425"/>
                <a:gd name="T31" fmla="*/ 25 h 188"/>
                <a:gd name="T32" fmla="*/ 194 w 425"/>
                <a:gd name="T33" fmla="*/ 2 h 188"/>
                <a:gd name="T34" fmla="*/ 221 w 425"/>
                <a:gd name="T35" fmla="*/ 0 h 188"/>
                <a:gd name="T36" fmla="*/ 224 w 425"/>
                <a:gd name="T37" fmla="*/ 23 h 188"/>
                <a:gd name="T38" fmla="*/ 256 w 425"/>
                <a:gd name="T39" fmla="*/ 25 h 188"/>
                <a:gd name="T40" fmla="*/ 362 w 425"/>
                <a:gd name="T41" fmla="*/ 55 h 188"/>
                <a:gd name="T42" fmla="*/ 307 w 425"/>
                <a:gd name="T43" fmla="*/ 56 h 188"/>
                <a:gd name="T44" fmla="*/ 256 w 425"/>
                <a:gd name="T45" fmla="*/ 121 h 188"/>
                <a:gd name="T46" fmla="*/ 363 w 425"/>
                <a:gd name="T47" fmla="*/ 56 h 188"/>
                <a:gd name="T48" fmla="*/ 87 w 425"/>
                <a:gd name="T49" fmla="*/ 55 h 188"/>
                <a:gd name="T50" fmla="*/ 61 w 425"/>
                <a:gd name="T51" fmla="*/ 55 h 188"/>
                <a:gd name="T52" fmla="*/ 155 w 425"/>
                <a:gd name="T53" fmla="*/ 118 h 188"/>
                <a:gd name="T54" fmla="*/ 156 w 425"/>
                <a:gd name="T55" fmla="*/ 117 h 188"/>
                <a:gd name="T56" fmla="*/ 111 w 425"/>
                <a:gd name="T57" fmla="*/ 55 h 188"/>
                <a:gd name="T58" fmla="*/ 224 w 425"/>
                <a:gd name="T59" fmla="*/ 81 h 188"/>
                <a:gd name="T60" fmla="*/ 224 w 425"/>
                <a:gd name="T61" fmla="*/ 108 h 188"/>
                <a:gd name="T62" fmla="*/ 273 w 425"/>
                <a:gd name="T63" fmla="*/ 56 h 188"/>
                <a:gd name="T64" fmla="*/ 225 w 425"/>
                <a:gd name="T65" fmla="*/ 55 h 188"/>
                <a:gd name="T66" fmla="*/ 224 w 425"/>
                <a:gd name="T67" fmla="*/ 81 h 188"/>
                <a:gd name="T68" fmla="*/ 194 w 425"/>
                <a:gd name="T69" fmla="*/ 56 h 188"/>
                <a:gd name="T70" fmla="*/ 148 w 425"/>
                <a:gd name="T71" fmla="*/ 55 h 188"/>
                <a:gd name="T72" fmla="*/ 192 w 425"/>
                <a:gd name="T73" fmla="*/ 109 h 188"/>
                <a:gd name="T74" fmla="*/ 194 w 425"/>
                <a:gd name="T75" fmla="*/ 10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5" h="188">
                  <a:moveTo>
                    <a:pt x="256" y="25"/>
                  </a:moveTo>
                  <a:cubicBezTo>
                    <a:pt x="267" y="25"/>
                    <a:pt x="277" y="25"/>
                    <a:pt x="287" y="25"/>
                  </a:cubicBezTo>
                  <a:cubicBezTo>
                    <a:pt x="288" y="25"/>
                    <a:pt x="290" y="24"/>
                    <a:pt x="290" y="23"/>
                  </a:cubicBezTo>
                  <a:cubicBezTo>
                    <a:pt x="292" y="16"/>
                    <a:pt x="294" y="9"/>
                    <a:pt x="297" y="2"/>
                  </a:cubicBezTo>
                  <a:cubicBezTo>
                    <a:pt x="297" y="2"/>
                    <a:pt x="298" y="0"/>
                    <a:pt x="299" y="0"/>
                  </a:cubicBezTo>
                  <a:cubicBezTo>
                    <a:pt x="308" y="0"/>
                    <a:pt x="316" y="0"/>
                    <a:pt x="325" y="0"/>
                  </a:cubicBezTo>
                  <a:cubicBezTo>
                    <a:pt x="326" y="0"/>
                    <a:pt x="327" y="2"/>
                    <a:pt x="326" y="2"/>
                  </a:cubicBezTo>
                  <a:cubicBezTo>
                    <a:pt x="325" y="9"/>
                    <a:pt x="323" y="16"/>
                    <a:pt x="321" y="23"/>
                  </a:cubicBezTo>
                  <a:cubicBezTo>
                    <a:pt x="321" y="23"/>
                    <a:pt x="322" y="25"/>
                    <a:pt x="322" y="25"/>
                  </a:cubicBezTo>
                  <a:cubicBezTo>
                    <a:pt x="342" y="25"/>
                    <a:pt x="362" y="25"/>
                    <a:pt x="382" y="25"/>
                  </a:cubicBezTo>
                  <a:cubicBezTo>
                    <a:pt x="383" y="25"/>
                    <a:pt x="384" y="24"/>
                    <a:pt x="384" y="23"/>
                  </a:cubicBezTo>
                  <a:cubicBezTo>
                    <a:pt x="388" y="16"/>
                    <a:pt x="391" y="9"/>
                    <a:pt x="394" y="2"/>
                  </a:cubicBezTo>
                  <a:cubicBezTo>
                    <a:pt x="394" y="1"/>
                    <a:pt x="395" y="0"/>
                    <a:pt x="396" y="0"/>
                  </a:cubicBezTo>
                  <a:cubicBezTo>
                    <a:pt x="405" y="0"/>
                    <a:pt x="414" y="0"/>
                    <a:pt x="423" y="0"/>
                  </a:cubicBezTo>
                  <a:cubicBezTo>
                    <a:pt x="424" y="0"/>
                    <a:pt x="425" y="2"/>
                    <a:pt x="425" y="3"/>
                  </a:cubicBezTo>
                  <a:cubicBezTo>
                    <a:pt x="405" y="64"/>
                    <a:pt x="365" y="108"/>
                    <a:pt x="307" y="135"/>
                  </a:cubicBezTo>
                  <a:cubicBezTo>
                    <a:pt x="195" y="188"/>
                    <a:pt x="60" y="139"/>
                    <a:pt x="10" y="28"/>
                  </a:cubicBezTo>
                  <a:cubicBezTo>
                    <a:pt x="6" y="20"/>
                    <a:pt x="3" y="11"/>
                    <a:pt x="0" y="2"/>
                  </a:cubicBezTo>
                  <a:cubicBezTo>
                    <a:pt x="0" y="2"/>
                    <a:pt x="1" y="0"/>
                    <a:pt x="1" y="0"/>
                  </a:cubicBezTo>
                  <a:cubicBezTo>
                    <a:pt x="10" y="0"/>
                    <a:pt x="19" y="0"/>
                    <a:pt x="28" y="0"/>
                  </a:cubicBezTo>
                  <a:cubicBezTo>
                    <a:pt x="29" y="0"/>
                    <a:pt x="30" y="1"/>
                    <a:pt x="31" y="2"/>
                  </a:cubicBezTo>
                  <a:cubicBezTo>
                    <a:pt x="34" y="9"/>
                    <a:pt x="37" y="16"/>
                    <a:pt x="40" y="23"/>
                  </a:cubicBezTo>
                  <a:cubicBezTo>
                    <a:pt x="41" y="24"/>
                    <a:pt x="42" y="25"/>
                    <a:pt x="43" y="25"/>
                  </a:cubicBezTo>
                  <a:cubicBezTo>
                    <a:pt x="62" y="25"/>
                    <a:pt x="81" y="25"/>
                    <a:pt x="101" y="25"/>
                  </a:cubicBezTo>
                  <a:cubicBezTo>
                    <a:pt x="101" y="25"/>
                    <a:pt x="102" y="23"/>
                    <a:pt x="102" y="23"/>
                  </a:cubicBezTo>
                  <a:cubicBezTo>
                    <a:pt x="101" y="16"/>
                    <a:pt x="99" y="9"/>
                    <a:pt x="97" y="3"/>
                  </a:cubicBezTo>
                  <a:cubicBezTo>
                    <a:pt x="97" y="2"/>
                    <a:pt x="98" y="0"/>
                    <a:pt x="99" y="0"/>
                  </a:cubicBezTo>
                  <a:cubicBezTo>
                    <a:pt x="108" y="0"/>
                    <a:pt x="116" y="0"/>
                    <a:pt x="125" y="0"/>
                  </a:cubicBezTo>
                  <a:cubicBezTo>
                    <a:pt x="126" y="0"/>
                    <a:pt x="127" y="1"/>
                    <a:pt x="127" y="2"/>
                  </a:cubicBezTo>
                  <a:cubicBezTo>
                    <a:pt x="130" y="9"/>
                    <a:pt x="131" y="16"/>
                    <a:pt x="134" y="23"/>
                  </a:cubicBezTo>
                  <a:cubicBezTo>
                    <a:pt x="134" y="24"/>
                    <a:pt x="135" y="25"/>
                    <a:pt x="136" y="25"/>
                  </a:cubicBezTo>
                  <a:cubicBezTo>
                    <a:pt x="155" y="25"/>
                    <a:pt x="173" y="25"/>
                    <a:pt x="192" y="25"/>
                  </a:cubicBezTo>
                  <a:cubicBezTo>
                    <a:pt x="193" y="25"/>
                    <a:pt x="194" y="24"/>
                    <a:pt x="194" y="23"/>
                  </a:cubicBezTo>
                  <a:cubicBezTo>
                    <a:pt x="194" y="16"/>
                    <a:pt x="194" y="9"/>
                    <a:pt x="194" y="2"/>
                  </a:cubicBezTo>
                  <a:cubicBezTo>
                    <a:pt x="194" y="2"/>
                    <a:pt x="195" y="0"/>
                    <a:pt x="196" y="0"/>
                  </a:cubicBezTo>
                  <a:cubicBezTo>
                    <a:pt x="205" y="0"/>
                    <a:pt x="213" y="0"/>
                    <a:pt x="221" y="0"/>
                  </a:cubicBezTo>
                  <a:cubicBezTo>
                    <a:pt x="222" y="0"/>
                    <a:pt x="223" y="2"/>
                    <a:pt x="223" y="3"/>
                  </a:cubicBezTo>
                  <a:cubicBezTo>
                    <a:pt x="224" y="9"/>
                    <a:pt x="223" y="16"/>
                    <a:pt x="224" y="23"/>
                  </a:cubicBezTo>
                  <a:cubicBezTo>
                    <a:pt x="224" y="23"/>
                    <a:pt x="225" y="25"/>
                    <a:pt x="226" y="25"/>
                  </a:cubicBezTo>
                  <a:cubicBezTo>
                    <a:pt x="236" y="25"/>
                    <a:pt x="246" y="25"/>
                    <a:pt x="256" y="25"/>
                  </a:cubicBezTo>
                  <a:close/>
                  <a:moveTo>
                    <a:pt x="364" y="55"/>
                  </a:moveTo>
                  <a:cubicBezTo>
                    <a:pt x="363" y="55"/>
                    <a:pt x="363" y="55"/>
                    <a:pt x="362" y="55"/>
                  </a:cubicBezTo>
                  <a:cubicBezTo>
                    <a:pt x="345" y="55"/>
                    <a:pt x="328" y="54"/>
                    <a:pt x="311" y="55"/>
                  </a:cubicBezTo>
                  <a:cubicBezTo>
                    <a:pt x="310" y="55"/>
                    <a:pt x="308" y="56"/>
                    <a:pt x="307" y="56"/>
                  </a:cubicBezTo>
                  <a:cubicBezTo>
                    <a:pt x="295" y="81"/>
                    <a:pt x="279" y="103"/>
                    <a:pt x="257" y="120"/>
                  </a:cubicBezTo>
                  <a:cubicBezTo>
                    <a:pt x="257" y="121"/>
                    <a:pt x="257" y="121"/>
                    <a:pt x="256" y="121"/>
                  </a:cubicBezTo>
                  <a:cubicBezTo>
                    <a:pt x="257" y="122"/>
                    <a:pt x="257" y="122"/>
                    <a:pt x="258" y="122"/>
                  </a:cubicBezTo>
                  <a:cubicBezTo>
                    <a:pt x="300" y="111"/>
                    <a:pt x="335" y="90"/>
                    <a:pt x="363" y="56"/>
                  </a:cubicBezTo>
                  <a:cubicBezTo>
                    <a:pt x="363" y="56"/>
                    <a:pt x="364" y="55"/>
                    <a:pt x="364" y="55"/>
                  </a:cubicBezTo>
                  <a:close/>
                  <a:moveTo>
                    <a:pt x="87" y="55"/>
                  </a:moveTo>
                  <a:cubicBezTo>
                    <a:pt x="79" y="55"/>
                    <a:pt x="71" y="54"/>
                    <a:pt x="62" y="55"/>
                  </a:cubicBezTo>
                  <a:cubicBezTo>
                    <a:pt x="62" y="55"/>
                    <a:pt x="61" y="55"/>
                    <a:pt x="61" y="55"/>
                  </a:cubicBezTo>
                  <a:cubicBezTo>
                    <a:pt x="61" y="55"/>
                    <a:pt x="61" y="56"/>
                    <a:pt x="62" y="56"/>
                  </a:cubicBezTo>
                  <a:cubicBezTo>
                    <a:pt x="86" y="86"/>
                    <a:pt x="118" y="107"/>
                    <a:pt x="155" y="118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118"/>
                    <a:pt x="156" y="118"/>
                    <a:pt x="156" y="117"/>
                  </a:cubicBezTo>
                  <a:cubicBezTo>
                    <a:pt x="137" y="100"/>
                    <a:pt x="124" y="79"/>
                    <a:pt x="114" y="56"/>
                  </a:cubicBezTo>
                  <a:cubicBezTo>
                    <a:pt x="114" y="55"/>
                    <a:pt x="112" y="55"/>
                    <a:pt x="111" y="55"/>
                  </a:cubicBezTo>
                  <a:cubicBezTo>
                    <a:pt x="103" y="54"/>
                    <a:pt x="95" y="55"/>
                    <a:pt x="87" y="55"/>
                  </a:cubicBezTo>
                  <a:close/>
                  <a:moveTo>
                    <a:pt x="224" y="81"/>
                  </a:moveTo>
                  <a:cubicBezTo>
                    <a:pt x="224" y="89"/>
                    <a:pt x="224" y="98"/>
                    <a:pt x="224" y="106"/>
                  </a:cubicBezTo>
                  <a:cubicBezTo>
                    <a:pt x="224" y="107"/>
                    <a:pt x="224" y="107"/>
                    <a:pt x="224" y="108"/>
                  </a:cubicBezTo>
                  <a:cubicBezTo>
                    <a:pt x="224" y="108"/>
                    <a:pt x="225" y="107"/>
                    <a:pt x="226" y="107"/>
                  </a:cubicBezTo>
                  <a:cubicBezTo>
                    <a:pt x="246" y="94"/>
                    <a:pt x="261" y="76"/>
                    <a:pt x="273" y="56"/>
                  </a:cubicBezTo>
                  <a:cubicBezTo>
                    <a:pt x="274" y="56"/>
                    <a:pt x="273" y="55"/>
                    <a:pt x="272" y="55"/>
                  </a:cubicBezTo>
                  <a:cubicBezTo>
                    <a:pt x="257" y="54"/>
                    <a:pt x="241" y="54"/>
                    <a:pt x="225" y="55"/>
                  </a:cubicBezTo>
                  <a:cubicBezTo>
                    <a:pt x="225" y="55"/>
                    <a:pt x="224" y="56"/>
                    <a:pt x="224" y="56"/>
                  </a:cubicBezTo>
                  <a:cubicBezTo>
                    <a:pt x="224" y="65"/>
                    <a:pt x="224" y="73"/>
                    <a:pt x="224" y="81"/>
                  </a:cubicBezTo>
                  <a:close/>
                  <a:moveTo>
                    <a:pt x="194" y="82"/>
                  </a:moveTo>
                  <a:cubicBezTo>
                    <a:pt x="194" y="73"/>
                    <a:pt x="194" y="65"/>
                    <a:pt x="194" y="56"/>
                  </a:cubicBezTo>
                  <a:cubicBezTo>
                    <a:pt x="194" y="56"/>
                    <a:pt x="193" y="55"/>
                    <a:pt x="192" y="55"/>
                  </a:cubicBezTo>
                  <a:cubicBezTo>
                    <a:pt x="178" y="54"/>
                    <a:pt x="163" y="54"/>
                    <a:pt x="148" y="55"/>
                  </a:cubicBezTo>
                  <a:cubicBezTo>
                    <a:pt x="148" y="55"/>
                    <a:pt x="147" y="56"/>
                    <a:pt x="147" y="56"/>
                  </a:cubicBezTo>
                  <a:cubicBezTo>
                    <a:pt x="158" y="77"/>
                    <a:pt x="172" y="95"/>
                    <a:pt x="192" y="109"/>
                  </a:cubicBezTo>
                  <a:cubicBezTo>
                    <a:pt x="193" y="109"/>
                    <a:pt x="193" y="109"/>
                    <a:pt x="194" y="109"/>
                  </a:cubicBezTo>
                  <a:cubicBezTo>
                    <a:pt x="194" y="109"/>
                    <a:pt x="194" y="108"/>
                    <a:pt x="194" y="108"/>
                  </a:cubicBezTo>
                  <a:cubicBezTo>
                    <a:pt x="194" y="99"/>
                    <a:pt x="194" y="91"/>
                    <a:pt x="194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id="{BAA2DC66-D523-4725-9384-AA70E4C61DD3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945063" y="-41275"/>
              <a:ext cx="2108200" cy="860425"/>
            </a:xfrm>
            <a:custGeom>
              <a:avLst/>
              <a:gdLst>
                <a:gd name="T0" fmla="*/ 45 w 424"/>
                <a:gd name="T1" fmla="*/ 148 h 173"/>
                <a:gd name="T2" fmla="*/ 32 w 424"/>
                <a:gd name="T3" fmla="*/ 170 h 173"/>
                <a:gd name="T4" fmla="*/ 3 w 424"/>
                <a:gd name="T5" fmla="*/ 173 h 173"/>
                <a:gd name="T6" fmla="*/ 155 w 424"/>
                <a:gd name="T7" fmla="*/ 28 h 173"/>
                <a:gd name="T8" fmla="*/ 424 w 424"/>
                <a:gd name="T9" fmla="*/ 171 h 173"/>
                <a:gd name="T10" fmla="*/ 395 w 424"/>
                <a:gd name="T11" fmla="*/ 173 h 173"/>
                <a:gd name="T12" fmla="*/ 382 w 424"/>
                <a:gd name="T13" fmla="*/ 149 h 173"/>
                <a:gd name="T14" fmla="*/ 321 w 424"/>
                <a:gd name="T15" fmla="*/ 148 h 173"/>
                <a:gd name="T16" fmla="*/ 325 w 424"/>
                <a:gd name="T17" fmla="*/ 171 h 173"/>
                <a:gd name="T18" fmla="*/ 297 w 424"/>
                <a:gd name="T19" fmla="*/ 173 h 173"/>
                <a:gd name="T20" fmla="*/ 287 w 424"/>
                <a:gd name="T21" fmla="*/ 149 h 173"/>
                <a:gd name="T22" fmla="*/ 225 w 424"/>
                <a:gd name="T23" fmla="*/ 148 h 173"/>
                <a:gd name="T24" fmla="*/ 223 w 424"/>
                <a:gd name="T25" fmla="*/ 170 h 173"/>
                <a:gd name="T26" fmla="*/ 196 w 424"/>
                <a:gd name="T27" fmla="*/ 173 h 173"/>
                <a:gd name="T28" fmla="*/ 194 w 424"/>
                <a:gd name="T29" fmla="*/ 150 h 173"/>
                <a:gd name="T30" fmla="*/ 137 w 424"/>
                <a:gd name="T31" fmla="*/ 148 h 173"/>
                <a:gd name="T32" fmla="*/ 128 w 424"/>
                <a:gd name="T33" fmla="*/ 171 h 173"/>
                <a:gd name="T34" fmla="*/ 99 w 424"/>
                <a:gd name="T35" fmla="*/ 173 h 173"/>
                <a:gd name="T36" fmla="*/ 103 w 424"/>
                <a:gd name="T37" fmla="*/ 150 h 173"/>
                <a:gd name="T38" fmla="*/ 73 w 424"/>
                <a:gd name="T39" fmla="*/ 148 h 173"/>
                <a:gd name="T40" fmla="*/ 359 w 424"/>
                <a:gd name="T41" fmla="*/ 118 h 173"/>
                <a:gd name="T42" fmla="*/ 360 w 424"/>
                <a:gd name="T43" fmla="*/ 116 h 173"/>
                <a:gd name="T44" fmla="*/ 258 w 424"/>
                <a:gd name="T45" fmla="*/ 56 h 173"/>
                <a:gd name="T46" fmla="*/ 305 w 424"/>
                <a:gd name="T47" fmla="*/ 116 h 173"/>
                <a:gd name="T48" fmla="*/ 333 w 424"/>
                <a:gd name="T49" fmla="*/ 118 h 173"/>
                <a:gd name="T50" fmla="*/ 113 w 424"/>
                <a:gd name="T51" fmla="*/ 118 h 173"/>
                <a:gd name="T52" fmla="*/ 157 w 424"/>
                <a:gd name="T53" fmla="*/ 59 h 173"/>
                <a:gd name="T54" fmla="*/ 157 w 424"/>
                <a:gd name="T55" fmla="*/ 58 h 173"/>
                <a:gd name="T56" fmla="*/ 64 w 424"/>
                <a:gd name="T57" fmla="*/ 118 h 173"/>
                <a:gd name="T58" fmla="*/ 90 w 424"/>
                <a:gd name="T59" fmla="*/ 118 h 173"/>
                <a:gd name="T60" fmla="*/ 269 w 424"/>
                <a:gd name="T61" fmla="*/ 118 h 173"/>
                <a:gd name="T62" fmla="*/ 225 w 424"/>
                <a:gd name="T63" fmla="*/ 68 h 173"/>
                <a:gd name="T64" fmla="*/ 224 w 424"/>
                <a:gd name="T65" fmla="*/ 69 h 173"/>
                <a:gd name="T66" fmla="*/ 225 w 424"/>
                <a:gd name="T67" fmla="*/ 118 h 173"/>
                <a:gd name="T68" fmla="*/ 194 w 424"/>
                <a:gd name="T69" fmla="*/ 93 h 173"/>
                <a:gd name="T70" fmla="*/ 194 w 424"/>
                <a:gd name="T71" fmla="*/ 68 h 173"/>
                <a:gd name="T72" fmla="*/ 150 w 424"/>
                <a:gd name="T73" fmla="*/ 116 h 173"/>
                <a:gd name="T74" fmla="*/ 192 w 424"/>
                <a:gd name="T75" fmla="*/ 118 h 173"/>
                <a:gd name="T76" fmla="*/ 194 w 424"/>
                <a:gd name="T77" fmla="*/ 9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4" h="173">
                  <a:moveTo>
                    <a:pt x="73" y="148"/>
                  </a:moveTo>
                  <a:cubicBezTo>
                    <a:pt x="64" y="148"/>
                    <a:pt x="55" y="148"/>
                    <a:pt x="45" y="148"/>
                  </a:cubicBezTo>
                  <a:cubicBezTo>
                    <a:pt x="44" y="148"/>
                    <a:pt x="43" y="149"/>
                    <a:pt x="42" y="149"/>
                  </a:cubicBezTo>
                  <a:cubicBezTo>
                    <a:pt x="39" y="156"/>
                    <a:pt x="36" y="164"/>
                    <a:pt x="32" y="170"/>
                  </a:cubicBezTo>
                  <a:cubicBezTo>
                    <a:pt x="32" y="171"/>
                    <a:pt x="30" y="173"/>
                    <a:pt x="29" y="173"/>
                  </a:cubicBezTo>
                  <a:cubicBezTo>
                    <a:pt x="21" y="173"/>
                    <a:pt x="12" y="173"/>
                    <a:pt x="3" y="173"/>
                  </a:cubicBezTo>
                  <a:cubicBezTo>
                    <a:pt x="1" y="173"/>
                    <a:pt x="0" y="172"/>
                    <a:pt x="1" y="170"/>
                  </a:cubicBezTo>
                  <a:cubicBezTo>
                    <a:pt x="28" y="96"/>
                    <a:pt x="80" y="48"/>
                    <a:pt x="155" y="28"/>
                  </a:cubicBezTo>
                  <a:cubicBezTo>
                    <a:pt x="258" y="0"/>
                    <a:pt x="366" y="50"/>
                    <a:pt x="413" y="144"/>
                  </a:cubicBezTo>
                  <a:cubicBezTo>
                    <a:pt x="417" y="153"/>
                    <a:pt x="420" y="162"/>
                    <a:pt x="424" y="171"/>
                  </a:cubicBezTo>
                  <a:cubicBezTo>
                    <a:pt x="424" y="171"/>
                    <a:pt x="423" y="173"/>
                    <a:pt x="422" y="173"/>
                  </a:cubicBezTo>
                  <a:cubicBezTo>
                    <a:pt x="413" y="173"/>
                    <a:pt x="404" y="173"/>
                    <a:pt x="395" y="173"/>
                  </a:cubicBezTo>
                  <a:cubicBezTo>
                    <a:pt x="394" y="173"/>
                    <a:pt x="393" y="172"/>
                    <a:pt x="392" y="171"/>
                  </a:cubicBezTo>
                  <a:cubicBezTo>
                    <a:pt x="389" y="164"/>
                    <a:pt x="386" y="156"/>
                    <a:pt x="382" y="149"/>
                  </a:cubicBezTo>
                  <a:cubicBezTo>
                    <a:pt x="382" y="148"/>
                    <a:pt x="381" y="148"/>
                    <a:pt x="380" y="148"/>
                  </a:cubicBezTo>
                  <a:cubicBezTo>
                    <a:pt x="360" y="148"/>
                    <a:pt x="340" y="148"/>
                    <a:pt x="321" y="148"/>
                  </a:cubicBezTo>
                  <a:cubicBezTo>
                    <a:pt x="320" y="148"/>
                    <a:pt x="319" y="149"/>
                    <a:pt x="319" y="150"/>
                  </a:cubicBezTo>
                  <a:cubicBezTo>
                    <a:pt x="321" y="157"/>
                    <a:pt x="323" y="164"/>
                    <a:pt x="325" y="171"/>
                  </a:cubicBezTo>
                  <a:cubicBezTo>
                    <a:pt x="325" y="171"/>
                    <a:pt x="325" y="173"/>
                    <a:pt x="324" y="173"/>
                  </a:cubicBezTo>
                  <a:cubicBezTo>
                    <a:pt x="315" y="173"/>
                    <a:pt x="306" y="173"/>
                    <a:pt x="297" y="173"/>
                  </a:cubicBezTo>
                  <a:cubicBezTo>
                    <a:pt x="296" y="173"/>
                    <a:pt x="295" y="172"/>
                    <a:pt x="295" y="171"/>
                  </a:cubicBezTo>
                  <a:cubicBezTo>
                    <a:pt x="292" y="164"/>
                    <a:pt x="290" y="156"/>
                    <a:pt x="287" y="149"/>
                  </a:cubicBezTo>
                  <a:cubicBezTo>
                    <a:pt x="287" y="148"/>
                    <a:pt x="286" y="148"/>
                    <a:pt x="285" y="148"/>
                  </a:cubicBezTo>
                  <a:cubicBezTo>
                    <a:pt x="265" y="148"/>
                    <a:pt x="245" y="148"/>
                    <a:pt x="225" y="148"/>
                  </a:cubicBezTo>
                  <a:cubicBezTo>
                    <a:pt x="225" y="148"/>
                    <a:pt x="224" y="149"/>
                    <a:pt x="224" y="150"/>
                  </a:cubicBezTo>
                  <a:cubicBezTo>
                    <a:pt x="223" y="156"/>
                    <a:pt x="224" y="163"/>
                    <a:pt x="223" y="170"/>
                  </a:cubicBezTo>
                  <a:cubicBezTo>
                    <a:pt x="223" y="171"/>
                    <a:pt x="222" y="173"/>
                    <a:pt x="221" y="173"/>
                  </a:cubicBezTo>
                  <a:cubicBezTo>
                    <a:pt x="213" y="173"/>
                    <a:pt x="205" y="173"/>
                    <a:pt x="196" y="173"/>
                  </a:cubicBezTo>
                  <a:cubicBezTo>
                    <a:pt x="195" y="173"/>
                    <a:pt x="194" y="171"/>
                    <a:pt x="194" y="170"/>
                  </a:cubicBezTo>
                  <a:cubicBezTo>
                    <a:pt x="194" y="164"/>
                    <a:pt x="194" y="157"/>
                    <a:pt x="194" y="150"/>
                  </a:cubicBezTo>
                  <a:cubicBezTo>
                    <a:pt x="194" y="149"/>
                    <a:pt x="193" y="148"/>
                    <a:pt x="192" y="148"/>
                  </a:cubicBezTo>
                  <a:cubicBezTo>
                    <a:pt x="174" y="148"/>
                    <a:pt x="156" y="148"/>
                    <a:pt x="137" y="148"/>
                  </a:cubicBezTo>
                  <a:cubicBezTo>
                    <a:pt x="137" y="148"/>
                    <a:pt x="135" y="149"/>
                    <a:pt x="135" y="149"/>
                  </a:cubicBezTo>
                  <a:cubicBezTo>
                    <a:pt x="133" y="156"/>
                    <a:pt x="131" y="164"/>
                    <a:pt x="128" y="171"/>
                  </a:cubicBezTo>
                  <a:cubicBezTo>
                    <a:pt x="128" y="172"/>
                    <a:pt x="127" y="173"/>
                    <a:pt x="126" y="173"/>
                  </a:cubicBezTo>
                  <a:cubicBezTo>
                    <a:pt x="117" y="173"/>
                    <a:pt x="108" y="173"/>
                    <a:pt x="99" y="173"/>
                  </a:cubicBezTo>
                  <a:cubicBezTo>
                    <a:pt x="99" y="173"/>
                    <a:pt x="98" y="171"/>
                    <a:pt x="98" y="171"/>
                  </a:cubicBezTo>
                  <a:cubicBezTo>
                    <a:pt x="100" y="164"/>
                    <a:pt x="101" y="157"/>
                    <a:pt x="103" y="150"/>
                  </a:cubicBezTo>
                  <a:cubicBezTo>
                    <a:pt x="103" y="149"/>
                    <a:pt x="102" y="148"/>
                    <a:pt x="102" y="148"/>
                  </a:cubicBezTo>
                  <a:cubicBezTo>
                    <a:pt x="92" y="148"/>
                    <a:pt x="83" y="148"/>
                    <a:pt x="73" y="148"/>
                  </a:cubicBezTo>
                  <a:close/>
                  <a:moveTo>
                    <a:pt x="333" y="118"/>
                  </a:moveTo>
                  <a:cubicBezTo>
                    <a:pt x="342" y="118"/>
                    <a:pt x="350" y="118"/>
                    <a:pt x="359" y="118"/>
                  </a:cubicBezTo>
                  <a:cubicBezTo>
                    <a:pt x="359" y="118"/>
                    <a:pt x="360" y="118"/>
                    <a:pt x="360" y="118"/>
                  </a:cubicBezTo>
                  <a:cubicBezTo>
                    <a:pt x="360" y="117"/>
                    <a:pt x="360" y="117"/>
                    <a:pt x="360" y="116"/>
                  </a:cubicBezTo>
                  <a:cubicBezTo>
                    <a:pt x="332" y="86"/>
                    <a:pt x="299" y="66"/>
                    <a:pt x="259" y="56"/>
                  </a:cubicBezTo>
                  <a:cubicBezTo>
                    <a:pt x="259" y="56"/>
                    <a:pt x="258" y="56"/>
                    <a:pt x="258" y="56"/>
                  </a:cubicBezTo>
                  <a:cubicBezTo>
                    <a:pt x="258" y="56"/>
                    <a:pt x="258" y="57"/>
                    <a:pt x="259" y="57"/>
                  </a:cubicBezTo>
                  <a:cubicBezTo>
                    <a:pt x="278" y="74"/>
                    <a:pt x="293" y="94"/>
                    <a:pt x="305" y="116"/>
                  </a:cubicBezTo>
                  <a:cubicBezTo>
                    <a:pt x="305" y="117"/>
                    <a:pt x="307" y="118"/>
                    <a:pt x="308" y="118"/>
                  </a:cubicBezTo>
                  <a:cubicBezTo>
                    <a:pt x="316" y="118"/>
                    <a:pt x="325" y="118"/>
                    <a:pt x="333" y="118"/>
                  </a:cubicBezTo>
                  <a:close/>
                  <a:moveTo>
                    <a:pt x="90" y="118"/>
                  </a:moveTo>
                  <a:cubicBezTo>
                    <a:pt x="98" y="118"/>
                    <a:pt x="106" y="118"/>
                    <a:pt x="113" y="118"/>
                  </a:cubicBezTo>
                  <a:cubicBezTo>
                    <a:pt x="114" y="118"/>
                    <a:pt x="116" y="117"/>
                    <a:pt x="116" y="116"/>
                  </a:cubicBezTo>
                  <a:cubicBezTo>
                    <a:pt x="127" y="95"/>
                    <a:pt x="140" y="76"/>
                    <a:pt x="157" y="59"/>
                  </a:cubicBezTo>
                  <a:cubicBezTo>
                    <a:pt x="158" y="59"/>
                    <a:pt x="158" y="58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21" y="69"/>
                    <a:pt x="90" y="88"/>
                    <a:pt x="65" y="116"/>
                  </a:cubicBezTo>
                  <a:cubicBezTo>
                    <a:pt x="65" y="117"/>
                    <a:pt x="65" y="117"/>
                    <a:pt x="64" y="118"/>
                  </a:cubicBezTo>
                  <a:cubicBezTo>
                    <a:pt x="65" y="118"/>
                    <a:pt x="65" y="118"/>
                    <a:pt x="66" y="118"/>
                  </a:cubicBezTo>
                  <a:cubicBezTo>
                    <a:pt x="74" y="118"/>
                    <a:pt x="82" y="118"/>
                    <a:pt x="90" y="118"/>
                  </a:cubicBezTo>
                  <a:close/>
                  <a:moveTo>
                    <a:pt x="247" y="118"/>
                  </a:moveTo>
                  <a:cubicBezTo>
                    <a:pt x="255" y="118"/>
                    <a:pt x="262" y="118"/>
                    <a:pt x="269" y="118"/>
                  </a:cubicBezTo>
                  <a:cubicBezTo>
                    <a:pt x="270" y="118"/>
                    <a:pt x="270" y="117"/>
                    <a:pt x="270" y="116"/>
                  </a:cubicBezTo>
                  <a:cubicBezTo>
                    <a:pt x="258" y="98"/>
                    <a:pt x="244" y="81"/>
                    <a:pt x="225" y="68"/>
                  </a:cubicBezTo>
                  <a:cubicBezTo>
                    <a:pt x="225" y="68"/>
                    <a:pt x="224" y="68"/>
                    <a:pt x="224" y="67"/>
                  </a:cubicBezTo>
                  <a:cubicBezTo>
                    <a:pt x="224" y="68"/>
                    <a:pt x="224" y="69"/>
                    <a:pt x="224" y="69"/>
                  </a:cubicBezTo>
                  <a:cubicBezTo>
                    <a:pt x="224" y="85"/>
                    <a:pt x="224" y="100"/>
                    <a:pt x="224" y="116"/>
                  </a:cubicBezTo>
                  <a:cubicBezTo>
                    <a:pt x="224" y="117"/>
                    <a:pt x="225" y="118"/>
                    <a:pt x="225" y="118"/>
                  </a:cubicBezTo>
                  <a:cubicBezTo>
                    <a:pt x="233" y="118"/>
                    <a:pt x="240" y="118"/>
                    <a:pt x="247" y="118"/>
                  </a:cubicBezTo>
                  <a:close/>
                  <a:moveTo>
                    <a:pt x="194" y="93"/>
                  </a:moveTo>
                  <a:cubicBezTo>
                    <a:pt x="194" y="85"/>
                    <a:pt x="194" y="78"/>
                    <a:pt x="194" y="70"/>
                  </a:cubicBezTo>
                  <a:cubicBezTo>
                    <a:pt x="194" y="69"/>
                    <a:pt x="194" y="68"/>
                    <a:pt x="194" y="68"/>
                  </a:cubicBezTo>
                  <a:cubicBezTo>
                    <a:pt x="193" y="68"/>
                    <a:pt x="192" y="68"/>
                    <a:pt x="192" y="69"/>
                  </a:cubicBezTo>
                  <a:cubicBezTo>
                    <a:pt x="175" y="82"/>
                    <a:pt x="161" y="98"/>
                    <a:pt x="150" y="116"/>
                  </a:cubicBezTo>
                  <a:cubicBezTo>
                    <a:pt x="150" y="117"/>
                    <a:pt x="151" y="118"/>
                    <a:pt x="151" y="118"/>
                  </a:cubicBezTo>
                  <a:cubicBezTo>
                    <a:pt x="165" y="118"/>
                    <a:pt x="179" y="118"/>
                    <a:pt x="192" y="118"/>
                  </a:cubicBezTo>
                  <a:cubicBezTo>
                    <a:pt x="193" y="118"/>
                    <a:pt x="194" y="117"/>
                    <a:pt x="194" y="116"/>
                  </a:cubicBezTo>
                  <a:cubicBezTo>
                    <a:pt x="194" y="108"/>
                    <a:pt x="194" y="101"/>
                    <a:pt x="194" y="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8" name="Freeform 8">
              <a:extLst>
                <a:ext uri="{FF2B5EF4-FFF2-40B4-BE49-F238E27FC236}">
                  <a16:creationId xmlns:a16="http://schemas.microsoft.com/office/drawing/2014/main" id="{575115B3-4C7D-4A6F-93E9-3A63D5591B69}"/>
                </a:ext>
              </a:extLst>
            </p:cNvPr>
            <p:cNvSpPr>
              <a:spLocks/>
            </p:cNvSpPr>
            <p:nvPr/>
          </p:nvSpPr>
          <p:spPr bwMode="gray">
            <a:xfrm>
              <a:off x="4933951" y="952500"/>
              <a:ext cx="617538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3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6 w 124"/>
                <a:gd name="T11" fmla="*/ 64 h 73"/>
                <a:gd name="T12" fmla="*/ 32 w 124"/>
                <a:gd name="T13" fmla="*/ 73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7 h 73"/>
                <a:gd name="T22" fmla="*/ 31 w 124"/>
                <a:gd name="T23" fmla="*/ 41 h 73"/>
                <a:gd name="T24" fmla="*/ 34 w 124"/>
                <a:gd name="T25" fmla="*/ 49 h 73"/>
                <a:gd name="T26" fmla="*/ 37 w 124"/>
                <a:gd name="T27" fmla="*/ 42 h 73"/>
                <a:gd name="T28" fmla="*/ 47 w 124"/>
                <a:gd name="T29" fmla="*/ 11 h 73"/>
                <a:gd name="T30" fmla="*/ 62 w 124"/>
                <a:gd name="T31" fmla="*/ 1 h 73"/>
                <a:gd name="T32" fmla="*/ 76 w 124"/>
                <a:gd name="T33" fmla="*/ 11 h 73"/>
                <a:gd name="T34" fmla="*/ 89 w 124"/>
                <a:gd name="T35" fmla="*/ 47 h 73"/>
                <a:gd name="T36" fmla="*/ 90 w 124"/>
                <a:gd name="T37" fmla="*/ 49 h 73"/>
                <a:gd name="T38" fmla="*/ 90 w 124"/>
                <a:gd name="T39" fmla="*/ 47 h 73"/>
                <a:gd name="T40" fmla="*/ 101 w 124"/>
                <a:gd name="T41" fmla="*/ 10 h 73"/>
                <a:gd name="T42" fmla="*/ 113 w 124"/>
                <a:gd name="T43" fmla="*/ 1 h 73"/>
                <a:gd name="T44" fmla="*/ 121 w 124"/>
                <a:gd name="T45" fmla="*/ 13 h 73"/>
                <a:gd name="T46" fmla="*/ 104 w 124"/>
                <a:gd name="T47" fmla="*/ 63 h 73"/>
                <a:gd name="T48" fmla="*/ 90 w 124"/>
                <a:gd name="T4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3"/>
                  </a:cubicBezTo>
                  <a:cubicBezTo>
                    <a:pt x="72" y="50"/>
                    <a:pt x="67" y="37"/>
                    <a:pt x="63" y="23"/>
                  </a:cubicBezTo>
                  <a:cubicBezTo>
                    <a:pt x="62" y="22"/>
                    <a:pt x="62" y="22"/>
                    <a:pt x="62" y="21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56" y="37"/>
                    <a:pt x="51" y="50"/>
                    <a:pt x="46" y="64"/>
                  </a:cubicBezTo>
                  <a:cubicBezTo>
                    <a:pt x="44" y="70"/>
                    <a:pt x="40" y="73"/>
                    <a:pt x="32" y="73"/>
                  </a:cubicBezTo>
                  <a:cubicBezTo>
                    <a:pt x="25" y="72"/>
                    <a:pt x="21" y="69"/>
                    <a:pt x="19" y="63"/>
                  </a:cubicBezTo>
                  <a:cubicBezTo>
                    <a:pt x="13" y="47"/>
                    <a:pt x="8" y="30"/>
                    <a:pt x="2" y="14"/>
                  </a:cubicBezTo>
                  <a:cubicBezTo>
                    <a:pt x="0" y="8"/>
                    <a:pt x="1" y="4"/>
                    <a:pt x="6" y="2"/>
                  </a:cubicBezTo>
                  <a:cubicBezTo>
                    <a:pt x="12" y="0"/>
                    <a:pt x="19" y="2"/>
                    <a:pt x="21" y="7"/>
                  </a:cubicBezTo>
                  <a:cubicBezTo>
                    <a:pt x="25" y="18"/>
                    <a:pt x="28" y="30"/>
                    <a:pt x="31" y="41"/>
                  </a:cubicBezTo>
                  <a:cubicBezTo>
                    <a:pt x="32" y="44"/>
                    <a:pt x="33" y="47"/>
                    <a:pt x="34" y="49"/>
                  </a:cubicBezTo>
                  <a:cubicBezTo>
                    <a:pt x="35" y="47"/>
                    <a:pt x="36" y="44"/>
                    <a:pt x="37" y="42"/>
                  </a:cubicBezTo>
                  <a:cubicBezTo>
                    <a:pt x="40" y="31"/>
                    <a:pt x="44" y="21"/>
                    <a:pt x="47" y="11"/>
                  </a:cubicBezTo>
                  <a:cubicBezTo>
                    <a:pt x="50" y="4"/>
                    <a:pt x="54" y="1"/>
                    <a:pt x="62" y="1"/>
                  </a:cubicBezTo>
                  <a:cubicBezTo>
                    <a:pt x="69" y="1"/>
                    <a:pt x="73" y="4"/>
                    <a:pt x="76" y="11"/>
                  </a:cubicBezTo>
                  <a:cubicBezTo>
                    <a:pt x="80" y="23"/>
                    <a:pt x="84" y="35"/>
                    <a:pt x="89" y="47"/>
                  </a:cubicBezTo>
                  <a:cubicBezTo>
                    <a:pt x="89" y="48"/>
                    <a:pt x="89" y="49"/>
                    <a:pt x="90" y="49"/>
                  </a:cubicBezTo>
                  <a:cubicBezTo>
                    <a:pt x="90" y="48"/>
                    <a:pt x="90" y="48"/>
                    <a:pt x="90" y="47"/>
                  </a:cubicBezTo>
                  <a:cubicBezTo>
                    <a:pt x="94" y="35"/>
                    <a:pt x="97" y="23"/>
                    <a:pt x="101" y="10"/>
                  </a:cubicBezTo>
                  <a:cubicBezTo>
                    <a:pt x="103" y="3"/>
                    <a:pt x="106" y="1"/>
                    <a:pt x="113" y="1"/>
                  </a:cubicBezTo>
                  <a:cubicBezTo>
                    <a:pt x="121" y="2"/>
                    <a:pt x="124" y="6"/>
                    <a:pt x="121" y="13"/>
                  </a:cubicBezTo>
                  <a:cubicBezTo>
                    <a:pt x="116" y="30"/>
                    <a:pt x="110" y="47"/>
                    <a:pt x="104" y="63"/>
                  </a:cubicBezTo>
                  <a:cubicBezTo>
                    <a:pt x="102" y="70"/>
                    <a:pt x="98" y="72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9" name="Freeform 9">
              <a:extLst>
                <a:ext uri="{FF2B5EF4-FFF2-40B4-BE49-F238E27FC236}">
                  <a16:creationId xmlns:a16="http://schemas.microsoft.com/office/drawing/2014/main" id="{CFB7063B-0DFA-4BB9-957F-7F068926E556}"/>
                </a:ext>
              </a:extLst>
            </p:cNvPr>
            <p:cNvSpPr>
              <a:spLocks/>
            </p:cNvSpPr>
            <p:nvPr/>
          </p:nvSpPr>
          <p:spPr bwMode="gray">
            <a:xfrm>
              <a:off x="6446838" y="952500"/>
              <a:ext cx="617538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3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7 w 124"/>
                <a:gd name="T11" fmla="*/ 63 h 73"/>
                <a:gd name="T12" fmla="*/ 32 w 124"/>
                <a:gd name="T13" fmla="*/ 72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6 h 73"/>
                <a:gd name="T22" fmla="*/ 31 w 124"/>
                <a:gd name="T23" fmla="*/ 40 h 73"/>
                <a:gd name="T24" fmla="*/ 33 w 124"/>
                <a:gd name="T25" fmla="*/ 48 h 73"/>
                <a:gd name="T26" fmla="*/ 34 w 124"/>
                <a:gd name="T27" fmla="*/ 49 h 73"/>
                <a:gd name="T28" fmla="*/ 35 w 124"/>
                <a:gd name="T29" fmla="*/ 48 h 73"/>
                <a:gd name="T30" fmla="*/ 47 w 124"/>
                <a:gd name="T31" fmla="*/ 12 h 73"/>
                <a:gd name="T32" fmla="*/ 62 w 124"/>
                <a:gd name="T33" fmla="*/ 1 h 73"/>
                <a:gd name="T34" fmla="*/ 76 w 124"/>
                <a:gd name="T35" fmla="*/ 12 h 73"/>
                <a:gd name="T36" fmla="*/ 89 w 124"/>
                <a:gd name="T37" fmla="*/ 48 h 73"/>
                <a:gd name="T38" fmla="*/ 90 w 124"/>
                <a:gd name="T39" fmla="*/ 49 h 73"/>
                <a:gd name="T40" fmla="*/ 90 w 124"/>
                <a:gd name="T41" fmla="*/ 48 h 73"/>
                <a:gd name="T42" fmla="*/ 101 w 124"/>
                <a:gd name="T43" fmla="*/ 10 h 73"/>
                <a:gd name="T44" fmla="*/ 112 w 124"/>
                <a:gd name="T45" fmla="*/ 1 h 73"/>
                <a:gd name="T46" fmla="*/ 121 w 124"/>
                <a:gd name="T47" fmla="*/ 14 h 73"/>
                <a:gd name="T48" fmla="*/ 104 w 124"/>
                <a:gd name="T49" fmla="*/ 63 h 73"/>
                <a:gd name="T50" fmla="*/ 90 w 124"/>
                <a:gd name="T5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3"/>
                  </a:cubicBezTo>
                  <a:cubicBezTo>
                    <a:pt x="72" y="50"/>
                    <a:pt x="68" y="36"/>
                    <a:pt x="63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56" y="36"/>
                    <a:pt x="52" y="50"/>
                    <a:pt x="47" y="63"/>
                  </a:cubicBezTo>
                  <a:cubicBezTo>
                    <a:pt x="44" y="70"/>
                    <a:pt x="40" y="73"/>
                    <a:pt x="32" y="72"/>
                  </a:cubicBezTo>
                  <a:cubicBezTo>
                    <a:pt x="25" y="72"/>
                    <a:pt x="22" y="70"/>
                    <a:pt x="19" y="63"/>
                  </a:cubicBezTo>
                  <a:cubicBezTo>
                    <a:pt x="13" y="46"/>
                    <a:pt x="8" y="30"/>
                    <a:pt x="2" y="14"/>
                  </a:cubicBezTo>
                  <a:cubicBezTo>
                    <a:pt x="0" y="9"/>
                    <a:pt x="0" y="5"/>
                    <a:pt x="6" y="2"/>
                  </a:cubicBezTo>
                  <a:cubicBezTo>
                    <a:pt x="12" y="0"/>
                    <a:pt x="19" y="1"/>
                    <a:pt x="21" y="6"/>
                  </a:cubicBezTo>
                  <a:cubicBezTo>
                    <a:pt x="25" y="17"/>
                    <a:pt x="28" y="29"/>
                    <a:pt x="31" y="40"/>
                  </a:cubicBezTo>
                  <a:cubicBezTo>
                    <a:pt x="32" y="42"/>
                    <a:pt x="33" y="45"/>
                    <a:pt x="33" y="48"/>
                  </a:cubicBezTo>
                  <a:cubicBezTo>
                    <a:pt x="33" y="48"/>
                    <a:pt x="34" y="49"/>
                    <a:pt x="34" y="49"/>
                  </a:cubicBezTo>
                  <a:cubicBezTo>
                    <a:pt x="34" y="49"/>
                    <a:pt x="34" y="48"/>
                    <a:pt x="35" y="48"/>
                  </a:cubicBezTo>
                  <a:cubicBezTo>
                    <a:pt x="39" y="36"/>
                    <a:pt x="43" y="24"/>
                    <a:pt x="47" y="12"/>
                  </a:cubicBezTo>
                  <a:cubicBezTo>
                    <a:pt x="50" y="4"/>
                    <a:pt x="54" y="1"/>
                    <a:pt x="62" y="1"/>
                  </a:cubicBezTo>
                  <a:cubicBezTo>
                    <a:pt x="70" y="1"/>
                    <a:pt x="73" y="4"/>
                    <a:pt x="76" y="12"/>
                  </a:cubicBezTo>
                  <a:cubicBezTo>
                    <a:pt x="81" y="23"/>
                    <a:pt x="85" y="36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49"/>
                    <a:pt x="90" y="48"/>
                    <a:pt x="90" y="48"/>
                  </a:cubicBezTo>
                  <a:cubicBezTo>
                    <a:pt x="94" y="35"/>
                    <a:pt x="98" y="23"/>
                    <a:pt x="101" y="10"/>
                  </a:cubicBezTo>
                  <a:cubicBezTo>
                    <a:pt x="103" y="5"/>
                    <a:pt x="106" y="2"/>
                    <a:pt x="112" y="1"/>
                  </a:cubicBezTo>
                  <a:cubicBezTo>
                    <a:pt x="121" y="1"/>
                    <a:pt x="124" y="6"/>
                    <a:pt x="121" y="14"/>
                  </a:cubicBezTo>
                  <a:cubicBezTo>
                    <a:pt x="116" y="31"/>
                    <a:pt x="110" y="47"/>
                    <a:pt x="104" y="63"/>
                  </a:cubicBezTo>
                  <a:cubicBezTo>
                    <a:pt x="102" y="70"/>
                    <a:pt x="98" y="72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50" name="Freeform 10">
              <a:extLst>
                <a:ext uri="{FF2B5EF4-FFF2-40B4-BE49-F238E27FC236}">
                  <a16:creationId xmlns:a16="http://schemas.microsoft.com/office/drawing/2014/main" id="{131A025F-51C1-46B8-8513-E958EFF8699E}"/>
                </a:ext>
              </a:extLst>
            </p:cNvPr>
            <p:cNvSpPr>
              <a:spLocks/>
            </p:cNvSpPr>
            <p:nvPr/>
          </p:nvSpPr>
          <p:spPr bwMode="gray">
            <a:xfrm>
              <a:off x="5691188" y="952500"/>
              <a:ext cx="615950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4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6 w 124"/>
                <a:gd name="T11" fmla="*/ 63 h 73"/>
                <a:gd name="T12" fmla="*/ 32 w 124"/>
                <a:gd name="T13" fmla="*/ 72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7 h 73"/>
                <a:gd name="T22" fmla="*/ 31 w 124"/>
                <a:gd name="T23" fmla="*/ 42 h 73"/>
                <a:gd name="T24" fmla="*/ 34 w 124"/>
                <a:gd name="T25" fmla="*/ 49 h 73"/>
                <a:gd name="T26" fmla="*/ 37 w 124"/>
                <a:gd name="T27" fmla="*/ 42 h 73"/>
                <a:gd name="T28" fmla="*/ 48 w 124"/>
                <a:gd name="T29" fmla="*/ 10 h 73"/>
                <a:gd name="T30" fmla="*/ 62 w 124"/>
                <a:gd name="T31" fmla="*/ 1 h 73"/>
                <a:gd name="T32" fmla="*/ 76 w 124"/>
                <a:gd name="T33" fmla="*/ 10 h 73"/>
                <a:gd name="T34" fmla="*/ 89 w 124"/>
                <a:gd name="T35" fmla="*/ 47 h 73"/>
                <a:gd name="T36" fmla="*/ 90 w 124"/>
                <a:gd name="T37" fmla="*/ 49 h 73"/>
                <a:gd name="T38" fmla="*/ 91 w 124"/>
                <a:gd name="T39" fmla="*/ 47 h 73"/>
                <a:gd name="T40" fmla="*/ 101 w 124"/>
                <a:gd name="T41" fmla="*/ 10 h 73"/>
                <a:gd name="T42" fmla="*/ 116 w 124"/>
                <a:gd name="T43" fmla="*/ 2 h 73"/>
                <a:gd name="T44" fmla="*/ 122 w 124"/>
                <a:gd name="T45" fmla="*/ 12 h 73"/>
                <a:gd name="T46" fmla="*/ 104 w 124"/>
                <a:gd name="T47" fmla="*/ 65 h 73"/>
                <a:gd name="T48" fmla="*/ 90 w 124"/>
                <a:gd name="T4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4"/>
                  </a:cubicBezTo>
                  <a:cubicBezTo>
                    <a:pt x="72" y="50"/>
                    <a:pt x="68" y="36"/>
                    <a:pt x="63" y="23"/>
                  </a:cubicBezTo>
                  <a:cubicBezTo>
                    <a:pt x="62" y="22"/>
                    <a:pt x="62" y="22"/>
                    <a:pt x="62" y="21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56" y="36"/>
                    <a:pt x="51" y="50"/>
                    <a:pt x="46" y="63"/>
                  </a:cubicBezTo>
                  <a:cubicBezTo>
                    <a:pt x="44" y="70"/>
                    <a:pt x="40" y="73"/>
                    <a:pt x="32" y="72"/>
                  </a:cubicBezTo>
                  <a:cubicBezTo>
                    <a:pt x="25" y="72"/>
                    <a:pt x="22" y="70"/>
                    <a:pt x="19" y="63"/>
                  </a:cubicBezTo>
                  <a:cubicBezTo>
                    <a:pt x="13" y="46"/>
                    <a:pt x="8" y="30"/>
                    <a:pt x="2" y="14"/>
                  </a:cubicBezTo>
                  <a:cubicBezTo>
                    <a:pt x="0" y="7"/>
                    <a:pt x="1" y="4"/>
                    <a:pt x="6" y="2"/>
                  </a:cubicBezTo>
                  <a:cubicBezTo>
                    <a:pt x="12" y="0"/>
                    <a:pt x="19" y="2"/>
                    <a:pt x="21" y="7"/>
                  </a:cubicBezTo>
                  <a:cubicBezTo>
                    <a:pt x="25" y="19"/>
                    <a:pt x="28" y="30"/>
                    <a:pt x="31" y="42"/>
                  </a:cubicBezTo>
                  <a:cubicBezTo>
                    <a:pt x="32" y="44"/>
                    <a:pt x="33" y="47"/>
                    <a:pt x="34" y="49"/>
                  </a:cubicBezTo>
                  <a:cubicBezTo>
                    <a:pt x="35" y="47"/>
                    <a:pt x="36" y="44"/>
                    <a:pt x="37" y="42"/>
                  </a:cubicBezTo>
                  <a:cubicBezTo>
                    <a:pt x="40" y="31"/>
                    <a:pt x="44" y="21"/>
                    <a:pt x="48" y="10"/>
                  </a:cubicBezTo>
                  <a:cubicBezTo>
                    <a:pt x="50" y="3"/>
                    <a:pt x="55" y="1"/>
                    <a:pt x="62" y="1"/>
                  </a:cubicBezTo>
                  <a:cubicBezTo>
                    <a:pt x="69" y="1"/>
                    <a:pt x="73" y="4"/>
                    <a:pt x="76" y="10"/>
                  </a:cubicBezTo>
                  <a:cubicBezTo>
                    <a:pt x="80" y="23"/>
                    <a:pt x="84" y="35"/>
                    <a:pt x="89" y="47"/>
                  </a:cubicBezTo>
                  <a:cubicBezTo>
                    <a:pt x="89" y="48"/>
                    <a:pt x="89" y="48"/>
                    <a:pt x="90" y="49"/>
                  </a:cubicBezTo>
                  <a:cubicBezTo>
                    <a:pt x="90" y="48"/>
                    <a:pt x="90" y="48"/>
                    <a:pt x="91" y="47"/>
                  </a:cubicBezTo>
                  <a:cubicBezTo>
                    <a:pt x="94" y="35"/>
                    <a:pt x="98" y="22"/>
                    <a:pt x="101" y="10"/>
                  </a:cubicBezTo>
                  <a:cubicBezTo>
                    <a:pt x="103" y="3"/>
                    <a:pt x="108" y="0"/>
                    <a:pt x="116" y="2"/>
                  </a:cubicBezTo>
                  <a:cubicBezTo>
                    <a:pt x="121" y="3"/>
                    <a:pt x="124" y="7"/>
                    <a:pt x="122" y="12"/>
                  </a:cubicBezTo>
                  <a:cubicBezTo>
                    <a:pt x="116" y="30"/>
                    <a:pt x="110" y="47"/>
                    <a:pt x="104" y="65"/>
                  </a:cubicBezTo>
                  <a:cubicBezTo>
                    <a:pt x="101" y="71"/>
                    <a:pt x="97" y="73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</p:grpSp>
      <p:sp>
        <p:nvSpPr>
          <p:cNvPr id="51" name="TextBox 7">
            <a:extLst>
              <a:ext uri="{FF2B5EF4-FFF2-40B4-BE49-F238E27FC236}">
                <a16:creationId xmlns:a16="http://schemas.microsoft.com/office/drawing/2014/main" id="{D24B1108-EDD6-417B-A36D-F3867011F0AB}"/>
              </a:ext>
            </a:extLst>
          </p:cNvPr>
          <p:cNvSpPr txBox="1"/>
          <p:nvPr userDrawn="1"/>
        </p:nvSpPr>
        <p:spPr bwMode="gray">
          <a:xfrm>
            <a:off x="3496266" y="5403602"/>
            <a:ext cx="2315057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https://twitter.com/giz_gmbh</a:t>
            </a:r>
          </a:p>
        </p:txBody>
      </p:sp>
      <p:sp>
        <p:nvSpPr>
          <p:cNvPr id="52" name="TextBox 7">
            <a:extLst>
              <a:ext uri="{FF2B5EF4-FFF2-40B4-BE49-F238E27FC236}">
                <a16:creationId xmlns:a16="http://schemas.microsoft.com/office/drawing/2014/main" id="{D1A27A20-93C4-43EC-9799-1798AF93C848}"/>
              </a:ext>
            </a:extLst>
          </p:cNvPr>
          <p:cNvSpPr txBox="1"/>
          <p:nvPr userDrawn="1"/>
        </p:nvSpPr>
        <p:spPr bwMode="gray">
          <a:xfrm>
            <a:off x="7004910" y="5403602"/>
            <a:ext cx="295946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https://www.facebook.com/gizprofile/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1D138DF-0689-42A1-BBDF-4599B8C4F19A}"/>
              </a:ext>
            </a:extLst>
          </p:cNvPr>
          <p:cNvSpPr>
            <a:spLocks noGrp="1"/>
          </p:cNvSpPr>
          <p:nvPr>
            <p:ph type="dt" sz="half" idx="32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B48531D5-774B-43B2-BF9F-942049A2E308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B567733F-77B6-4DB6-99E1-00F2DD5496BA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7785977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blication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90F769E-F4C9-44EF-9773-070A28E48EF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99761" y="431345"/>
            <a:ext cx="5765996" cy="574260"/>
          </a:xfrm>
        </p:spPr>
        <p:txBody>
          <a:bodyPr wrap="square">
            <a:spAutoFit/>
          </a:bodyPr>
          <a:lstStyle>
            <a:lvl1pPr marL="0" marR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33" b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Note for publication details:</a:t>
            </a:r>
            <a:b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Please adapt/delete placeholder texts (project/programme name, address, email, etc.) as required.</a:t>
            </a:r>
            <a:b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Delete the placeholder for the cooperation partner if it is not appropriate.</a:t>
            </a:r>
            <a:b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(This note is not visible in presentation mode and will also not be printed.)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8EF3C373-F3E5-423E-B3C3-C5E1BD203F77}"/>
              </a:ext>
            </a:extLst>
          </p:cNvPr>
          <p:cNvSpPr/>
          <p:nvPr userDrawn="1"/>
        </p:nvSpPr>
        <p:spPr bwMode="gray">
          <a:xfrm>
            <a:off x="600665" y="1475901"/>
            <a:ext cx="4286015" cy="1688283"/>
          </a:xfrm>
          <a:prstGeom prst="rect">
            <a:avLst/>
          </a:prstGeom>
        </p:spPr>
        <p:txBody>
          <a:bodyPr wrap="square" lIns="0" tIns="0">
            <a:spAutoFit/>
          </a:bodyPr>
          <a:lstStyle/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 a federally owned enterprise, GIZ supports the German Government in achieving its objectives in the field of international cooperation for sustainable development.</a:t>
            </a: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de-DE" sz="1067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Published</a:t>
            </a:r>
            <a:r>
              <a:rPr kumimoji="0" lang="de-DE" sz="10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de-DE" sz="1067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by</a:t>
            </a:r>
            <a:r>
              <a:rPr kumimoji="0" lang="de-DE" sz="10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</a:t>
            </a: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Deutsche Gesellschaft </a:t>
            </a:r>
            <a:r>
              <a:rPr kumimoji="0" lang="de-DE" sz="1067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für</a:t>
            </a:r>
            <a:endParaRPr kumimoji="0" lang="de-DE" sz="10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Internationale Zusammenarbeit (GIZ) GmbH</a:t>
            </a:r>
            <a:br>
              <a:rPr kumimoji="0" lang="de-DE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br>
              <a:rPr kumimoji="0" lang="de-DE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de-DE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Registered </a:t>
            </a:r>
            <a:r>
              <a:rPr kumimoji="0" lang="de-DE" sz="1067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offices</a:t>
            </a:r>
            <a:endParaRPr kumimoji="0" lang="de-DE" sz="10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Bonn and Eschborn</a:t>
            </a:r>
            <a:endParaRPr kumimoji="0" lang="en-US" sz="10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24969EDD-4A06-4BE9-93A1-41E56B0411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00663" y="3397151"/>
            <a:ext cx="4619231" cy="2350191"/>
          </a:xfrm>
        </p:spPr>
        <p:txBody>
          <a:bodyPr/>
          <a:lstStyle>
            <a:lvl1pPr>
              <a:lnSpc>
                <a:spcPct val="100000"/>
              </a:lnSpc>
              <a:defRPr kumimoji="0" lang="de-DE" sz="1067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0" indent="0">
              <a:buNone/>
              <a:defRPr kumimoji="0" lang="de-DE" sz="10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2pPr>
            <a:lvl3pPr>
              <a:defRPr kumimoji="0" lang="de-DE" sz="1333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3pPr>
            <a:lvl4pPr>
              <a:defRPr kumimoji="0" lang="de-DE" sz="1333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4pPr>
            <a:lvl5pPr>
              <a:defRPr kumimoji="0" lang="de-DE" sz="1333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add text</a:t>
            </a:r>
            <a:endParaRPr lang="en-GB" dirty="0"/>
          </a:p>
        </p:txBody>
      </p:sp>
      <p:sp>
        <p:nvSpPr>
          <p:cNvPr id="13" name="Textplatzhalter 6">
            <a:extLst>
              <a:ext uri="{FF2B5EF4-FFF2-40B4-BE49-F238E27FC236}">
                <a16:creationId xmlns:a16="http://schemas.microsoft.com/office/drawing/2014/main" id="{CF011E25-18E3-408D-87A2-25C927E6CD3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5848722" y="1475901"/>
            <a:ext cx="4570903" cy="2350191"/>
          </a:xfrm>
        </p:spPr>
        <p:txBody>
          <a:bodyPr/>
          <a:lstStyle>
            <a:lvl1pPr>
              <a:lnSpc>
                <a:spcPct val="100000"/>
              </a:lnSpc>
              <a:defRPr kumimoji="0" lang="de-DE" sz="1067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0" indent="0">
              <a:lnSpc>
                <a:spcPct val="100000"/>
              </a:lnSpc>
              <a:buNone/>
              <a:defRPr kumimoji="0" lang="de-DE" sz="10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2pPr>
            <a:lvl3pPr>
              <a:defRPr kumimoji="0" lang="de-DE" sz="1333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3pPr>
            <a:lvl4pPr>
              <a:defRPr kumimoji="0" lang="de-DE" sz="1333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4pPr>
            <a:lvl5pPr>
              <a:defRPr kumimoji="0" lang="de-DE" sz="1333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add text</a:t>
            </a:r>
            <a:endParaRPr lang="en-GB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710B78A-21F5-4CD5-A798-9F28BEF0EA21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89B8326-D6A7-4E0B-A320-27E8F32582F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B829CD0F-D162-4EFA-8033-3557250F441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12896FF-98FC-4945-B272-264E311FE7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48351" y="4276011"/>
            <a:ext cx="1075837" cy="147733"/>
          </a:xfrm>
        </p:spPr>
        <p:txBody>
          <a:bodyPr wrap="none" lIns="0">
            <a:spAutoFit/>
          </a:bodyPr>
          <a:lstStyle>
            <a:lvl1pPr>
              <a:defRPr lang="de-DE" sz="1067" smtClean="0">
                <a:solidFill>
                  <a:prstClr val="black"/>
                </a:solidFill>
              </a:defRPr>
            </a:lvl1pPr>
            <a:lvl2pPr>
              <a:defRPr lang="de-DE" sz="1801" smtClean="0"/>
            </a:lvl2pPr>
            <a:lvl3pPr>
              <a:defRPr lang="de-DE" sz="1801" smtClean="0"/>
            </a:lvl3pPr>
            <a:lvl4pPr>
              <a:defRPr lang="de-DE" smtClean="0"/>
            </a:lvl4pPr>
            <a:lvl5pPr>
              <a:defRPr lang="fr-FR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fr-FR" dirty="0"/>
          </a:p>
        </p:txBody>
      </p: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E7D15541-4F9B-443C-8226-0BCFF1A956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26711" y="4572246"/>
            <a:ext cx="1245399" cy="10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26170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credits and 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24969EDD-4A06-4BE9-93A1-41E56B0411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00660" y="1475901"/>
            <a:ext cx="9563579" cy="4626708"/>
          </a:xfrm>
        </p:spPr>
        <p:txBody>
          <a:bodyPr numCol="2"/>
          <a:lstStyle>
            <a:lvl1pPr marL="0" marR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de-DE" sz="1067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0" indent="0">
              <a:buNone/>
              <a:defRPr kumimoji="0" lang="de-DE" sz="10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2pPr>
            <a:lvl3pPr>
              <a:defRPr kumimoji="0" lang="de-DE" sz="1333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3pPr>
            <a:lvl4pPr>
              <a:defRPr kumimoji="0" lang="de-DE" sz="1333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4pPr>
            <a:lvl5pPr>
              <a:defRPr kumimoji="0" lang="de-DE" sz="1333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Click to add text</a:t>
            </a:r>
          </a:p>
          <a:p>
            <a:pPr lvl="0"/>
            <a:endParaRPr lang="en-GB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BCACD76-7CB8-457E-9434-C57DB9E23AA9}"/>
              </a:ext>
            </a:extLst>
          </p:cNvPr>
          <p:cNvSpPr/>
          <p:nvPr userDrawn="1"/>
        </p:nvSpPr>
        <p:spPr bwMode="gray">
          <a:xfrm>
            <a:off x="1036951" y="6535917"/>
            <a:ext cx="1445444" cy="213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dirty="0" err="1"/>
          </a:p>
        </p:txBody>
      </p:sp>
      <p:sp>
        <p:nvSpPr>
          <p:cNvPr id="12" name="Titel 4">
            <a:extLst>
              <a:ext uri="{FF2B5EF4-FFF2-40B4-BE49-F238E27FC236}">
                <a16:creationId xmlns:a16="http://schemas.microsoft.com/office/drawing/2014/main" id="{7C271A97-CC1D-481E-9972-CE4AD69C28AD}"/>
              </a:ext>
            </a:extLst>
          </p:cNvPr>
          <p:cNvSpPr txBox="1">
            <a:spLocks/>
          </p:cNvSpPr>
          <p:nvPr userDrawn="1"/>
        </p:nvSpPr>
        <p:spPr bwMode="gray">
          <a:xfrm>
            <a:off x="599757" y="320283"/>
            <a:ext cx="9020495" cy="720725"/>
          </a:xfrm>
          <a:prstGeom prst="rect">
            <a:avLst/>
          </a:prstGeom>
        </p:spPr>
        <p:txBody>
          <a:bodyPr vert="horz" lIns="0" tIns="0" rIns="96000" bIns="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/>
              <a:t>Photo credits/sources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335488474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2_Prg Trai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62;p15">
            <a:extLst>
              <a:ext uri="{FF2B5EF4-FFF2-40B4-BE49-F238E27FC236}">
                <a16:creationId xmlns:a16="http://schemas.microsoft.com/office/drawing/2014/main" id="{A89D9928-D347-234B-9E8D-E7B96B9AA0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22224" y="344007"/>
            <a:ext cx="10521631" cy="792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600" b="1">
                <a:solidFill>
                  <a:srgbClr val="C00000"/>
                </a:solidFill>
                <a:latin typeface="Preeti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 dirty="0"/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078A4149-51E5-B6F9-A8A1-62EB6E30CD92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440181"/>
            <a:ext cx="922224" cy="662109"/>
          </a:xfrm>
          <a:custGeom>
            <a:avLst/>
            <a:gdLst>
              <a:gd name="connsiteX0" fmla="*/ 0 w 3820885"/>
              <a:gd name="connsiteY0" fmla="*/ 0 h 2743200"/>
              <a:gd name="connsiteX1" fmla="*/ 3820885 w 3820885"/>
              <a:gd name="connsiteY1" fmla="*/ 21772 h 2743200"/>
              <a:gd name="connsiteX2" fmla="*/ 2775857 w 3820885"/>
              <a:gd name="connsiteY2" fmla="*/ 2743200 h 2743200"/>
              <a:gd name="connsiteX3" fmla="*/ 10885 w 3820885"/>
              <a:gd name="connsiteY3" fmla="*/ 2743200 h 2743200"/>
              <a:gd name="connsiteX4" fmla="*/ 0 w 3820885"/>
              <a:gd name="connsiteY4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0885" h="2743200">
                <a:moveTo>
                  <a:pt x="0" y="0"/>
                </a:moveTo>
                <a:lnTo>
                  <a:pt x="3820885" y="21772"/>
                </a:lnTo>
                <a:lnTo>
                  <a:pt x="2775857" y="2743200"/>
                </a:lnTo>
                <a:lnTo>
                  <a:pt x="10885" y="2743200"/>
                </a:lnTo>
                <a:cubicBezTo>
                  <a:pt x="14514" y="1832429"/>
                  <a:pt x="18142" y="921657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E1678378-5443-0A24-3A5A-7C9254B11EF5}"/>
              </a:ext>
            </a:extLst>
          </p:cNvPr>
          <p:cNvSpPr>
            <a:spLocks noChangeAspect="1"/>
          </p:cNvSpPr>
          <p:nvPr userDrawn="1"/>
        </p:nvSpPr>
        <p:spPr>
          <a:xfrm>
            <a:off x="11813308" y="6354615"/>
            <a:ext cx="378693" cy="505402"/>
          </a:xfrm>
          <a:custGeom>
            <a:avLst/>
            <a:gdLst>
              <a:gd name="connsiteX0" fmla="*/ 1045028 w 1709057"/>
              <a:gd name="connsiteY0" fmla="*/ 0 h 2732314"/>
              <a:gd name="connsiteX1" fmla="*/ 1709057 w 1709057"/>
              <a:gd name="connsiteY1" fmla="*/ 0 h 2732314"/>
              <a:gd name="connsiteX2" fmla="*/ 1709057 w 1709057"/>
              <a:gd name="connsiteY2" fmla="*/ 2732314 h 2732314"/>
              <a:gd name="connsiteX3" fmla="*/ 0 w 1709057"/>
              <a:gd name="connsiteY3" fmla="*/ 2732314 h 2732314"/>
              <a:gd name="connsiteX4" fmla="*/ 1045028 w 1709057"/>
              <a:gd name="connsiteY4" fmla="*/ 0 h 273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9057" h="2732314">
                <a:moveTo>
                  <a:pt x="1045028" y="0"/>
                </a:moveTo>
                <a:lnTo>
                  <a:pt x="1709057" y="0"/>
                </a:lnTo>
                <a:lnTo>
                  <a:pt x="1709057" y="2732314"/>
                </a:lnTo>
                <a:lnTo>
                  <a:pt x="0" y="2732314"/>
                </a:lnTo>
                <a:lnTo>
                  <a:pt x="1045028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Google Shape;65;p15">
            <a:extLst>
              <a:ext uri="{FF2B5EF4-FFF2-40B4-BE49-F238E27FC236}">
                <a16:creationId xmlns:a16="http://schemas.microsoft.com/office/drawing/2014/main" id="{0A6CB9C1-9DEA-E871-DC2A-B3EC43CB9D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34600" y="658617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10EEA6-1A09-6486-5F7F-C3D7DFDB30E0}"/>
              </a:ext>
            </a:extLst>
          </p:cNvPr>
          <p:cNvSpPr txBox="1"/>
          <p:nvPr userDrawn="1"/>
        </p:nvSpPr>
        <p:spPr>
          <a:xfrm>
            <a:off x="748145" y="1403927"/>
            <a:ext cx="11065163" cy="468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D492459-BEE7-D471-5D56-B5ACB906D0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8144" y="1403926"/>
            <a:ext cx="10695711" cy="4784438"/>
          </a:xfrm>
        </p:spPr>
        <p:txBody>
          <a:bodyPr/>
          <a:lstStyle>
            <a:lvl1pPr marL="126997" indent="0">
              <a:buNone/>
              <a:defRPr sz="2400" b="1">
                <a:solidFill>
                  <a:schemeClr val="bg2">
                    <a:lumMod val="10000"/>
                  </a:schemeClr>
                </a:solidFill>
                <a:latin typeface="Avenir Book" panose="02000503020000020003" pitchFamily="2" charset="0"/>
              </a:defRPr>
            </a:lvl1pPr>
            <a:lvl2pPr marL="595185" indent="-342900">
              <a:buClr>
                <a:srgbClr val="C00000"/>
              </a:buClr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venir Book" panose="02000503020000020003" pitchFamily="2" charset="0"/>
              </a:defRPr>
            </a:lvl2pPr>
            <a:lvl3pPr marL="436989" indent="0">
              <a:buFont typeface="Wingdings" pitchFamily="2" charset="2"/>
              <a:buNone/>
              <a:defRPr sz="1867">
                <a:solidFill>
                  <a:schemeClr val="bg2"/>
                </a:solidFill>
              </a:defRPr>
            </a:lvl3pPr>
            <a:lvl4pPr marL="815046" indent="0">
              <a:buClr>
                <a:srgbClr val="C00000"/>
              </a:buClr>
              <a:buNone/>
              <a:defRPr sz="1600">
                <a:solidFill>
                  <a:schemeClr val="bg2"/>
                </a:solidFill>
              </a:defRPr>
            </a:lvl4pPr>
            <a:lvl5pPr marL="1040641" indent="0">
              <a:buNone/>
              <a:defRPr sz="1467">
                <a:solidFill>
                  <a:schemeClr val="bg2"/>
                </a:solidFill>
              </a:defRPr>
            </a:lvl5pPr>
            <a:lvl6pPr marL="3234186" indent="0">
              <a:buNone/>
              <a:defRPr/>
            </a:lvl6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603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6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387200" y="3239023"/>
            <a:ext cx="93792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800" baseline="0"/>
            </a:lvl1pPr>
          </a:lstStyle>
          <a:p>
            <a:r>
              <a:rPr lang="de-DE" dirty="0"/>
              <a:t>Click here to add subtitle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387200" y="1993727"/>
            <a:ext cx="9379200" cy="1143000"/>
          </a:xfrm>
        </p:spPr>
        <p:txBody>
          <a:bodyPr anchor="ctr"/>
          <a:lstStyle>
            <a:lvl1pPr algn="ctr">
              <a:defRPr sz="3600"/>
            </a:lvl1pPr>
          </a:lstStyle>
          <a:p>
            <a:r>
              <a:rPr lang="de-DE" dirty="0"/>
              <a:t>Click </a:t>
            </a:r>
            <a:r>
              <a:rPr lang="de-DE" dirty="0" err="1"/>
              <a:t>here</a:t>
            </a:r>
            <a:r>
              <a:rPr lang="de-DE" dirty="0"/>
              <a:t> to add title</a:t>
            </a:r>
          </a:p>
        </p:txBody>
      </p:sp>
      <p:sp>
        <p:nvSpPr>
          <p:cNvPr id="10" name="Rechteck 9"/>
          <p:cNvSpPr/>
          <p:nvPr userDrawn="1"/>
        </p:nvSpPr>
        <p:spPr bwMode="auto">
          <a:xfrm>
            <a:off x="10295467" y="6604000"/>
            <a:ext cx="1896533" cy="254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200" b="1" i="0" u="none" strike="noStrike" cap="none" normalizeH="0" baseline="0">
              <a:ln>
                <a:noFill/>
              </a:ln>
              <a:solidFill>
                <a:srgbClr val="999999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60974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4 Prg Trai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62;p15">
            <a:extLst>
              <a:ext uri="{FF2B5EF4-FFF2-40B4-BE49-F238E27FC236}">
                <a16:creationId xmlns:a16="http://schemas.microsoft.com/office/drawing/2014/main" id="{A89D9928-D347-234B-9E8D-E7B96B9AA0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5184" y="5282292"/>
            <a:ext cx="10521631" cy="792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200" b="1">
                <a:solidFill>
                  <a:schemeClr val="bg2">
                    <a:lumMod val="10000"/>
                  </a:schemeClr>
                </a:solidFill>
                <a:latin typeface="Avenir Book" panose="02000503020000020003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 dirty="0"/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E1678378-5443-0A24-3A5A-7C9254B11EF5}"/>
              </a:ext>
            </a:extLst>
          </p:cNvPr>
          <p:cNvSpPr>
            <a:spLocks noChangeAspect="1"/>
          </p:cNvSpPr>
          <p:nvPr userDrawn="1"/>
        </p:nvSpPr>
        <p:spPr>
          <a:xfrm>
            <a:off x="11813308" y="6354615"/>
            <a:ext cx="378693" cy="505402"/>
          </a:xfrm>
          <a:custGeom>
            <a:avLst/>
            <a:gdLst>
              <a:gd name="connsiteX0" fmla="*/ 1045028 w 1709057"/>
              <a:gd name="connsiteY0" fmla="*/ 0 h 2732314"/>
              <a:gd name="connsiteX1" fmla="*/ 1709057 w 1709057"/>
              <a:gd name="connsiteY1" fmla="*/ 0 h 2732314"/>
              <a:gd name="connsiteX2" fmla="*/ 1709057 w 1709057"/>
              <a:gd name="connsiteY2" fmla="*/ 2732314 h 2732314"/>
              <a:gd name="connsiteX3" fmla="*/ 0 w 1709057"/>
              <a:gd name="connsiteY3" fmla="*/ 2732314 h 2732314"/>
              <a:gd name="connsiteX4" fmla="*/ 1045028 w 1709057"/>
              <a:gd name="connsiteY4" fmla="*/ 0 h 273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9057" h="2732314">
                <a:moveTo>
                  <a:pt x="1045028" y="0"/>
                </a:moveTo>
                <a:lnTo>
                  <a:pt x="1709057" y="0"/>
                </a:lnTo>
                <a:lnTo>
                  <a:pt x="1709057" y="2732314"/>
                </a:lnTo>
                <a:lnTo>
                  <a:pt x="0" y="2732314"/>
                </a:lnTo>
                <a:lnTo>
                  <a:pt x="1045028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Google Shape;65;p15">
            <a:extLst>
              <a:ext uri="{FF2B5EF4-FFF2-40B4-BE49-F238E27FC236}">
                <a16:creationId xmlns:a16="http://schemas.microsoft.com/office/drawing/2014/main" id="{0A6CB9C1-9DEA-E871-DC2A-B3EC43CB9D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34600" y="658617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47117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3_Prg Trai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">
            <a:extLst>
              <a:ext uri="{FF2B5EF4-FFF2-40B4-BE49-F238E27FC236}">
                <a16:creationId xmlns:a16="http://schemas.microsoft.com/office/drawing/2014/main" id="{E1678378-5443-0A24-3A5A-7C9254B11EF5}"/>
              </a:ext>
            </a:extLst>
          </p:cNvPr>
          <p:cNvSpPr>
            <a:spLocks noChangeAspect="1"/>
          </p:cNvSpPr>
          <p:nvPr userDrawn="1"/>
        </p:nvSpPr>
        <p:spPr>
          <a:xfrm>
            <a:off x="11813308" y="6354615"/>
            <a:ext cx="378693" cy="505402"/>
          </a:xfrm>
          <a:custGeom>
            <a:avLst/>
            <a:gdLst>
              <a:gd name="connsiteX0" fmla="*/ 1045028 w 1709057"/>
              <a:gd name="connsiteY0" fmla="*/ 0 h 2732314"/>
              <a:gd name="connsiteX1" fmla="*/ 1709057 w 1709057"/>
              <a:gd name="connsiteY1" fmla="*/ 0 h 2732314"/>
              <a:gd name="connsiteX2" fmla="*/ 1709057 w 1709057"/>
              <a:gd name="connsiteY2" fmla="*/ 2732314 h 2732314"/>
              <a:gd name="connsiteX3" fmla="*/ 0 w 1709057"/>
              <a:gd name="connsiteY3" fmla="*/ 2732314 h 2732314"/>
              <a:gd name="connsiteX4" fmla="*/ 1045028 w 1709057"/>
              <a:gd name="connsiteY4" fmla="*/ 0 h 273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9057" h="2732314">
                <a:moveTo>
                  <a:pt x="1045028" y="0"/>
                </a:moveTo>
                <a:lnTo>
                  <a:pt x="1709057" y="0"/>
                </a:lnTo>
                <a:lnTo>
                  <a:pt x="1709057" y="2732314"/>
                </a:lnTo>
                <a:lnTo>
                  <a:pt x="0" y="2732314"/>
                </a:lnTo>
                <a:lnTo>
                  <a:pt x="1045028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Google Shape;65;p15">
            <a:extLst>
              <a:ext uri="{FF2B5EF4-FFF2-40B4-BE49-F238E27FC236}">
                <a16:creationId xmlns:a16="http://schemas.microsoft.com/office/drawing/2014/main" id="{0A6CB9C1-9DEA-E871-DC2A-B3EC43CB9D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34600" y="658617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10EEA6-1A09-6486-5F7F-C3D7DFDB30E0}"/>
              </a:ext>
            </a:extLst>
          </p:cNvPr>
          <p:cNvSpPr txBox="1"/>
          <p:nvPr userDrawn="1"/>
        </p:nvSpPr>
        <p:spPr>
          <a:xfrm>
            <a:off x="748145" y="1403927"/>
            <a:ext cx="11065163" cy="468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D492459-BEE7-D471-5D56-B5ACB906D0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5904" y="669635"/>
            <a:ext cx="11065163" cy="5684980"/>
          </a:xfrm>
        </p:spPr>
        <p:txBody>
          <a:bodyPr/>
          <a:lstStyle>
            <a:lvl1pPr marL="126997" indent="0">
              <a:buNone/>
              <a:defRPr sz="2400" b="1">
                <a:solidFill>
                  <a:schemeClr val="bg2">
                    <a:lumMod val="10000"/>
                  </a:schemeClr>
                </a:solidFill>
                <a:latin typeface="Avenir Book" panose="02000503020000020003" pitchFamily="2" charset="0"/>
              </a:defRPr>
            </a:lvl1pPr>
            <a:lvl2pPr marL="595185" indent="-342900">
              <a:buClr>
                <a:srgbClr val="C00000"/>
              </a:buClr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venir Book" panose="02000503020000020003" pitchFamily="2" charset="0"/>
              </a:defRPr>
            </a:lvl2pPr>
            <a:lvl3pPr marL="436989" indent="0">
              <a:buFont typeface="Wingdings" pitchFamily="2" charset="2"/>
              <a:buNone/>
              <a:defRPr sz="1867">
                <a:solidFill>
                  <a:schemeClr val="bg2"/>
                </a:solidFill>
              </a:defRPr>
            </a:lvl3pPr>
            <a:lvl4pPr marL="815046" indent="0">
              <a:buClr>
                <a:srgbClr val="C00000"/>
              </a:buClr>
              <a:buNone/>
              <a:defRPr sz="1600">
                <a:solidFill>
                  <a:schemeClr val="bg2"/>
                </a:solidFill>
              </a:defRPr>
            </a:lvl4pPr>
            <a:lvl5pPr marL="1040641" indent="0">
              <a:buNone/>
              <a:defRPr sz="1467">
                <a:solidFill>
                  <a:schemeClr val="bg2"/>
                </a:solidFill>
              </a:defRPr>
            </a:lvl5pPr>
            <a:lvl6pPr marL="3234186" indent="0">
              <a:buNone/>
              <a:defRPr/>
            </a:lvl6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6819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0F3333C7-8492-FE40-AA2B-98D746DBF940}"/>
              </a:ext>
            </a:extLst>
          </p:cNvPr>
          <p:cNvSpPr>
            <a:spLocks noChangeAspect="1"/>
          </p:cNvSpPr>
          <p:nvPr userDrawn="1"/>
        </p:nvSpPr>
        <p:spPr>
          <a:xfrm>
            <a:off x="7899401" y="-4696"/>
            <a:ext cx="4292601" cy="6862696"/>
          </a:xfrm>
          <a:custGeom>
            <a:avLst/>
            <a:gdLst>
              <a:gd name="connsiteX0" fmla="*/ 1045028 w 1709057"/>
              <a:gd name="connsiteY0" fmla="*/ 0 h 2732314"/>
              <a:gd name="connsiteX1" fmla="*/ 1709057 w 1709057"/>
              <a:gd name="connsiteY1" fmla="*/ 0 h 2732314"/>
              <a:gd name="connsiteX2" fmla="*/ 1709057 w 1709057"/>
              <a:gd name="connsiteY2" fmla="*/ 2732314 h 2732314"/>
              <a:gd name="connsiteX3" fmla="*/ 0 w 1709057"/>
              <a:gd name="connsiteY3" fmla="*/ 2732314 h 2732314"/>
              <a:gd name="connsiteX4" fmla="*/ 1045028 w 1709057"/>
              <a:gd name="connsiteY4" fmla="*/ 0 h 273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9057" h="2732314">
                <a:moveTo>
                  <a:pt x="1045028" y="0"/>
                </a:moveTo>
                <a:lnTo>
                  <a:pt x="1709057" y="0"/>
                </a:lnTo>
                <a:lnTo>
                  <a:pt x="1709057" y="2732314"/>
                </a:lnTo>
                <a:lnTo>
                  <a:pt x="0" y="2732314"/>
                </a:lnTo>
                <a:lnTo>
                  <a:pt x="1045028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57771A-2A8D-5501-B060-5D3F949419FB}"/>
              </a:ext>
            </a:extLst>
          </p:cNvPr>
          <p:cNvSpPr txBox="1"/>
          <p:nvPr userDrawn="1"/>
        </p:nvSpPr>
        <p:spPr>
          <a:xfrm>
            <a:off x="9530081" y="5294443"/>
            <a:ext cx="244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venir Book" panose="02000503020000020003" pitchFamily="2" charset="0"/>
              </a:rPr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C3B117-CEC7-4EAE-063F-E8B7CF172F3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129145" y="698229"/>
            <a:ext cx="6770256" cy="5456845"/>
          </a:xfrm>
        </p:spPr>
        <p:txBody>
          <a:bodyPr/>
          <a:lstStyle>
            <a:lvl1pPr marL="126997" indent="0">
              <a:buNone/>
              <a:defRPr sz="2000" b="1">
                <a:solidFill>
                  <a:schemeClr val="bg2">
                    <a:lumMod val="10000"/>
                  </a:schemeClr>
                </a:solidFill>
                <a:latin typeface="Avenir Book" panose="02000503020000020003" pitchFamily="2" charset="0"/>
              </a:defRPr>
            </a:lvl1pPr>
            <a:lvl2pPr marL="595185" indent="-342900">
              <a:buClr>
                <a:srgbClr val="C00000"/>
              </a:buClr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venir Book" panose="02000503020000020003" pitchFamily="2" charset="0"/>
              </a:defRPr>
            </a:lvl2pPr>
            <a:lvl3pPr marL="436989" indent="0">
              <a:buFont typeface="Wingdings" pitchFamily="2" charset="2"/>
              <a:buNone/>
              <a:defRPr sz="1867">
                <a:solidFill>
                  <a:schemeClr val="bg2"/>
                </a:solidFill>
              </a:defRPr>
            </a:lvl3pPr>
            <a:lvl4pPr marL="815046" indent="0">
              <a:buClr>
                <a:srgbClr val="C00000"/>
              </a:buClr>
              <a:buNone/>
              <a:defRPr sz="1600">
                <a:solidFill>
                  <a:schemeClr val="bg2"/>
                </a:solidFill>
              </a:defRPr>
            </a:lvl4pPr>
            <a:lvl5pPr marL="1040641" indent="0">
              <a:buNone/>
              <a:defRPr sz="1467">
                <a:solidFill>
                  <a:schemeClr val="bg2"/>
                </a:solidFill>
              </a:defRPr>
            </a:lvl5pPr>
            <a:lvl6pPr marL="3234186" indent="0">
              <a:buNone/>
              <a:defRPr/>
            </a:lvl6pPr>
          </a:lstStyle>
          <a:p>
            <a:pPr lvl="0"/>
            <a:r>
              <a:rPr lang="en-GB" dirty="0"/>
              <a:t>For more details:</a:t>
            </a:r>
          </a:p>
        </p:txBody>
      </p:sp>
    </p:spTree>
    <p:extLst>
      <p:ext uri="{BB962C8B-B14F-4D97-AF65-F5344CB8AC3E}">
        <p14:creationId xmlns:p14="http://schemas.microsoft.com/office/powerpoint/2010/main" val="389348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3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fik 20" descr="Ein Bild, das Kette enthält.&#10;&#10;Automatisch generierte Beschreibung">
            <a:extLst>
              <a:ext uri="{FF2B5EF4-FFF2-40B4-BE49-F238E27FC236}">
                <a16:creationId xmlns:a16="http://schemas.microsoft.com/office/drawing/2014/main" id="{82995FEF-F44E-4720-98FA-B2AE557B1183}"/>
              </a:ext>
            </a:extLst>
          </p:cNvPr>
          <p:cNvPicPr>
            <a:picLocks/>
          </p:cNvPicPr>
          <p:nvPr userDrawn="1"/>
        </p:nvPicPr>
        <p:blipFill rotWithShape="1">
          <a:blip r:embed="rId2"/>
          <a:srcRect t="233" b="26747"/>
          <a:stretch/>
        </p:blipFill>
        <p:spPr bwMode="gray">
          <a:xfrm>
            <a:off x="164185" y="165106"/>
            <a:ext cx="11858487" cy="4721860"/>
          </a:xfrm>
          <a:prstGeom prst="rect">
            <a:avLst/>
          </a:prstGeom>
        </p:spPr>
      </p:pic>
      <p:pic>
        <p:nvPicPr>
          <p:cNvPr id="18" name="Grafik 17" descr="Ein Bild, das Säge enthält.&#10;&#10;Automatisch generierte Beschreibung">
            <a:extLst>
              <a:ext uri="{FF2B5EF4-FFF2-40B4-BE49-F238E27FC236}">
                <a16:creationId xmlns:a16="http://schemas.microsoft.com/office/drawing/2014/main" id="{57A5703D-6864-419D-AAFF-48396C4B22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164180" y="846875"/>
            <a:ext cx="11860800" cy="4040085"/>
          </a:xfrm>
          <a:prstGeom prst="rect">
            <a:avLst/>
          </a:prstGeom>
        </p:spPr>
      </p:pic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933135" y="2542202"/>
            <a:ext cx="10628948" cy="96026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slide/headline</a:t>
            </a:r>
            <a:br>
              <a:rPr lang="en-GB" dirty="0"/>
            </a:br>
            <a:r>
              <a:rPr lang="en-GB" dirty="0"/>
              <a:t>with colour GIZ key visual</a:t>
            </a:r>
          </a:p>
        </p:txBody>
      </p:sp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3700611"/>
            <a:ext cx="10627783" cy="789960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This is the sub-line</a:t>
            </a:r>
          </a:p>
          <a:p>
            <a:pPr lvl="0"/>
            <a:r>
              <a:rPr lang="en-GB"/>
              <a:t>Project name | Date</a:t>
            </a:r>
            <a:endParaRPr lang="en-GB" dirty="0"/>
          </a:p>
        </p:txBody>
      </p:sp>
      <p:sp>
        <p:nvSpPr>
          <p:cNvPr id="13" name="Bar">
            <a:extLst>
              <a:ext uri="{FF2B5EF4-FFF2-40B4-BE49-F238E27FC236}">
                <a16:creationId xmlns:a16="http://schemas.microsoft.com/office/drawing/2014/main" id="{BD21318B-3022-42D5-AB5E-3CB62091D006}"/>
              </a:ext>
            </a:extLst>
          </p:cNvPr>
          <p:cNvSpPr/>
          <p:nvPr userDrawn="1"/>
        </p:nvSpPr>
        <p:spPr bwMode="gray">
          <a:xfrm>
            <a:off x="7158792" y="4886960"/>
            <a:ext cx="4863877" cy="29712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A3B03F-1F05-4E11-B6DF-C0C3ECC903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3131" y="4918868"/>
            <a:ext cx="3777415" cy="17073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6A3B03F-1F05-4E11-B6DF-C0C3ECC903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2339" y="4918868"/>
            <a:ext cx="3777415" cy="1707392"/>
          </a:xfrm>
          <a:prstGeom prst="rect">
            <a:avLst/>
          </a:prstGeom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50E7DEA-842B-4F5D-A899-79D2A8BB593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619754" y="5246384"/>
            <a:ext cx="1245399" cy="10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338922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/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F0DB5C6-9E74-4378-9827-68473EFA35F3}"/>
              </a:ext>
            </a:extLst>
          </p:cNvPr>
          <p:cNvPicPr>
            <a:picLocks/>
          </p:cNvPicPr>
          <p:nvPr userDrawn="1"/>
        </p:nvPicPr>
        <p:blipFill rotWithShape="1">
          <a:blip r:embed="rId2"/>
          <a:srcRect t="233" b="26747"/>
          <a:stretch/>
        </p:blipFill>
        <p:spPr bwMode="gray">
          <a:xfrm>
            <a:off x="164185" y="165100"/>
            <a:ext cx="11858487" cy="4721861"/>
          </a:xfrm>
          <a:prstGeom prst="rect">
            <a:avLst/>
          </a:prstGeom>
        </p:spPr>
      </p:pic>
      <p:pic>
        <p:nvPicPr>
          <p:cNvPr id="15" name="Grafik 14" descr="Ein Bild, das Säge enthält.&#10;&#10;Automatisch generierte Beschreibung">
            <a:extLst>
              <a:ext uri="{FF2B5EF4-FFF2-40B4-BE49-F238E27FC236}">
                <a16:creationId xmlns:a16="http://schemas.microsoft.com/office/drawing/2014/main" id="{31687CA2-4830-4EA3-B6BE-4D04E1B836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gray">
          <a:xfrm>
            <a:off x="164180" y="846875"/>
            <a:ext cx="11860800" cy="4040085"/>
          </a:xfrm>
          <a:prstGeom prst="rect">
            <a:avLst/>
          </a:prstGeom>
        </p:spPr>
      </p:pic>
      <p:sp>
        <p:nvSpPr>
          <p:cNvPr id="13" name="Bar">
            <a:extLst>
              <a:ext uri="{FF2B5EF4-FFF2-40B4-BE49-F238E27FC236}">
                <a16:creationId xmlns:a16="http://schemas.microsoft.com/office/drawing/2014/main" id="{8C59F0BE-E094-4F6F-B663-07A571A19A62}"/>
              </a:ext>
            </a:extLst>
          </p:cNvPr>
          <p:cNvSpPr/>
          <p:nvPr userDrawn="1"/>
        </p:nvSpPr>
        <p:spPr bwMode="gray">
          <a:xfrm>
            <a:off x="7158792" y="4886960"/>
            <a:ext cx="4863877" cy="29712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3700611"/>
            <a:ext cx="10627783" cy="789960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  <a:p>
            <a:r>
              <a:rPr lang="en-GB" dirty="0"/>
              <a:t>Project name | Date</a:t>
            </a:r>
          </a:p>
        </p:txBody>
      </p:sp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933135" y="2542202"/>
            <a:ext cx="10628948" cy="96026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slide/headline</a:t>
            </a:r>
            <a:br>
              <a:rPr lang="en-GB" dirty="0"/>
            </a:br>
            <a:r>
              <a:rPr lang="en-GB" dirty="0"/>
              <a:t>with b/w GIZ key visual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5A32E4-6868-4298-9B3B-AFD5F046491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3131" y="4918868"/>
            <a:ext cx="3777415" cy="17073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A3B03F-1F05-4E11-B6DF-C0C3ECC903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2339" y="4918868"/>
            <a:ext cx="3777415" cy="1707392"/>
          </a:xfrm>
          <a:prstGeom prst="rect">
            <a:avLst/>
          </a:prstGeom>
        </p:spPr>
      </p:pic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274CBEE8-EF8D-4F82-8340-25182013A62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619754" y="5246384"/>
            <a:ext cx="1245399" cy="10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77221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8.xml"/><Relationship Id="rId34" Type="http://schemas.openxmlformats.org/officeDocument/2006/relationships/theme" Target="../theme/theme2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36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24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9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30.xml"/><Relationship Id="rId28" Type="http://schemas.openxmlformats.org/officeDocument/2006/relationships/slideLayout" Target="../slideLayouts/slideLayout35.xml"/><Relationship Id="rId36" Type="http://schemas.microsoft.com/office/2007/relationships/hdphoto" Target="../media/hdphoto1.wdp"/><Relationship Id="rId10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26.xml"/><Relationship Id="rId31" Type="http://schemas.openxmlformats.org/officeDocument/2006/relationships/slideLayout" Target="../slideLayouts/slideLayout38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9.xml"/><Relationship Id="rId27" Type="http://schemas.openxmlformats.org/officeDocument/2006/relationships/slideLayout" Target="../slideLayouts/slideLayout34.xml"/><Relationship Id="rId30" Type="http://schemas.openxmlformats.org/officeDocument/2006/relationships/slideLayout" Target="../slideLayouts/slideLayout37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A2D68305-FFCC-449B-8FDE-B72053C895A0}" type="datetime1">
              <a:rPr lang="en-GB" smtClean="0"/>
              <a:t>18/10/2024</a:t>
            </a:fld>
            <a:endParaRPr lang="en-GB"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/>
              <a:t>INTEGRATION Environment &amp; Energy GmbH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84B0B41-A197-4F4D-9CBC-6F5E533CE3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05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1" r:id="rId4"/>
    <p:sldLayoutId id="2147483703" r:id="rId5"/>
    <p:sldLayoutId id="2147483702" r:id="rId6"/>
    <p:sldLayoutId id="2147483700" r:id="rId7"/>
  </p:sldLayoutIdLst>
  <p:hf hd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9F0F5CEA-886E-4B05-93BC-F96F6B5DF0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013"/>
          <a:stretch/>
        </p:blipFill>
        <p:spPr bwMode="gray">
          <a:xfrm>
            <a:off x="11589389" y="6371818"/>
            <a:ext cx="413113" cy="316833"/>
          </a:xfrm>
          <a:prstGeom prst="rect">
            <a:avLst/>
          </a:prstGeom>
        </p:spPr>
      </p:pic>
      <p:sp>
        <p:nvSpPr>
          <p:cNvPr id="15" name="bar">
            <a:extLst>
              <a:ext uri="{FF2B5EF4-FFF2-40B4-BE49-F238E27FC236}">
                <a16:creationId xmlns:a16="http://schemas.microsoft.com/office/drawing/2014/main" id="{49D9F131-2158-4CE8-878F-18E76BB55EA7}"/>
              </a:ext>
            </a:extLst>
          </p:cNvPr>
          <p:cNvSpPr/>
          <p:nvPr userDrawn="1"/>
        </p:nvSpPr>
        <p:spPr bwMode="gray">
          <a:xfrm>
            <a:off x="10890251" y="6133759"/>
            <a:ext cx="1132416" cy="6919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9" name="Fußzeile">
            <a:extLst>
              <a:ext uri="{FF2B5EF4-FFF2-40B4-BE49-F238E27FC236}">
                <a16:creationId xmlns:a16="http://schemas.microsoft.com/office/drawing/2014/main" id="{19B70EF4-7BC8-4A19-AF2F-9647673280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462033" y="6568515"/>
            <a:ext cx="7701305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 spc="49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Titel of the presentation</a:t>
            </a:r>
          </a:p>
        </p:txBody>
      </p:sp>
      <p:sp>
        <p:nvSpPr>
          <p:cNvPr id="10" name="Datum">
            <a:extLst>
              <a:ext uri="{FF2B5EF4-FFF2-40B4-BE49-F238E27FC236}">
                <a16:creationId xmlns:a16="http://schemas.microsoft.com/office/drawing/2014/main" id="{6ED51528-C082-4A1A-9A13-B0D2B18590A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412559" y="6568514"/>
            <a:ext cx="711519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de-DE" sz="800" spc="49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5" name="Foliennummernplatzhalter">
            <a:extLst>
              <a:ext uri="{FF2B5EF4-FFF2-40B4-BE49-F238E27FC236}">
                <a16:creationId xmlns:a16="http://schemas.microsoft.com/office/drawing/2014/main" id="{4CDA9225-2A86-4401-A66D-D1B6B89C60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99757" y="6568515"/>
            <a:ext cx="601135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lang="de-DE" sz="800" spc="49" baseline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4" name="Trennlinie 2">
            <a:extLst>
              <a:ext uri="{FF2B5EF4-FFF2-40B4-BE49-F238E27FC236}">
                <a16:creationId xmlns:a16="http://schemas.microsoft.com/office/drawing/2014/main" id="{BA7763BA-D29F-4859-88A9-E457D7D05001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2277532" y="6575623"/>
            <a:ext cx="0" cy="10371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Trennline 1">
            <a:extLst>
              <a:ext uri="{FF2B5EF4-FFF2-40B4-BE49-F238E27FC236}">
                <a16:creationId xmlns:a16="http://schemas.microsoft.com/office/drawing/2014/main" id="{D7B3BF4D-6640-4657-BD72-5F4E0852873A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1223760" y="6575625"/>
            <a:ext cx="0" cy="10371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"/>
          <p:cNvSpPr>
            <a:spLocks noGrp="1"/>
          </p:cNvSpPr>
          <p:nvPr>
            <p:ph type="body" idx="1"/>
          </p:nvPr>
        </p:nvSpPr>
        <p:spPr bwMode="gray">
          <a:xfrm>
            <a:off x="599759" y="1361292"/>
            <a:ext cx="9563579" cy="4660627"/>
          </a:xfrm>
          <a:prstGeom prst="rect">
            <a:avLst/>
          </a:prstGeom>
        </p:spPr>
        <p:txBody>
          <a:bodyPr vert="horz" lIns="0" tIns="0" rIns="72000" bIns="0" rtlCol="0">
            <a:noAutofit/>
          </a:bodyPr>
          <a:lstStyle/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2" name="Headline">
            <a:extLst>
              <a:ext uri="{FF2B5EF4-FFF2-40B4-BE49-F238E27FC236}">
                <a16:creationId xmlns:a16="http://schemas.microsoft.com/office/drawing/2014/main" id="{288DB87F-225C-44F9-8B2F-85DB9A3E08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599759" y="320283"/>
            <a:ext cx="9563579" cy="720725"/>
          </a:xfrm>
          <a:prstGeom prst="rect">
            <a:avLst/>
          </a:prstGeom>
        </p:spPr>
        <p:txBody>
          <a:bodyPr vert="horz" lIns="0" tIns="0" rIns="72000" bIns="0" rtlCol="0" anchor="b">
            <a:noAutofit/>
          </a:bodyPr>
          <a:lstStyle/>
          <a:p>
            <a:r>
              <a:rPr lang="en-GB"/>
              <a:t>Click to edit headline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294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  <p:sldLayoutId id="2147483729" r:id="rId25"/>
    <p:sldLayoutId id="2147483730" r:id="rId26"/>
    <p:sldLayoutId id="2147483731" r:id="rId27"/>
    <p:sldLayoutId id="2147483732" r:id="rId28"/>
    <p:sldLayoutId id="2147483733" r:id="rId29"/>
    <p:sldLayoutId id="2147483734" r:id="rId30"/>
    <p:sldLayoutId id="2147483735" r:id="rId31"/>
    <p:sldLayoutId id="2147483736" r:id="rId32"/>
    <p:sldLayoutId id="2147483737" r:id="rId33"/>
  </p:sldLayoutIdLst>
  <p:transition>
    <p:fade/>
  </p:transition>
  <p:hf hd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400" b="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54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None/>
        <a:defRPr lang="de-DE" sz="16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241287" indent="-241287" algn="l" defTabSz="914354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Wingdings" panose="05000000000000000000" pitchFamily="2" charset="2"/>
        <a:buChar char="§"/>
        <a:defRPr lang="de-DE" sz="16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476227" indent="-234939" algn="l" defTabSz="914354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Symbol" panose="05050102010706020507" pitchFamily="18" charset="2"/>
        <a:buChar char="-"/>
        <a:defRPr lang="de-DE" sz="1467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600121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78">
          <p15:clr>
            <a:srgbClr val="F26B43"/>
          </p15:clr>
        </p15:guide>
        <p15:guide id="5" orient="horz" pos="3162">
          <p15:clr>
            <a:srgbClr val="F26B43"/>
          </p15:clr>
        </p15:guide>
        <p15:guide id="7" pos="5680">
          <p15:clr>
            <a:srgbClr val="F26B43"/>
          </p15:clr>
        </p15:guide>
        <p15:guide id="8" pos="7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9D13AAB-E5AA-BAFD-2570-79100315CA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2499807"/>
            <a:ext cx="5230395" cy="1648859"/>
          </a:xfrm>
        </p:spPr>
        <p:txBody>
          <a:bodyPr/>
          <a:lstStyle/>
          <a:p>
            <a:pPr algn="ctr"/>
            <a:r>
              <a:rPr lang="en-US" sz="4000" dirty="0"/>
              <a:t>Solar Electric Technician Training (Level 2)</a:t>
            </a:r>
          </a:p>
          <a:p>
            <a:pPr algn="ctr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030579-DC8B-6B58-9B8F-9D8351AD6B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2505" y="5155175"/>
            <a:ext cx="3462867" cy="1502043"/>
          </a:xfrm>
        </p:spPr>
        <p:txBody>
          <a:bodyPr/>
          <a:lstStyle/>
          <a:p>
            <a:r>
              <a:rPr lang="en-US"/>
              <a:t>Presented </a:t>
            </a:r>
            <a:r>
              <a:rPr lang="en-US" dirty="0"/>
              <a:t>By: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10072D-FA18-2E23-4397-D50D6E5CD92B}"/>
              </a:ext>
            </a:extLst>
          </p:cNvPr>
          <p:cNvSpPr txBox="1"/>
          <p:nvPr/>
        </p:nvSpPr>
        <p:spPr>
          <a:xfrm>
            <a:off x="6419849" y="2447073"/>
            <a:ext cx="52303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M4:Site Selection for Solar PV Systems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56162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Site Condition: Shadow analysis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10</a:t>
            </a:fld>
            <a:endParaRPr lang="en"/>
          </a:p>
        </p:txBody>
      </p:sp>
      <p:pic>
        <p:nvPicPr>
          <p:cNvPr id="8194" name="Picture 2" descr="Shading On Solar Panels: Effects And Technical Fixes - How Solar Power ...">
            <a:extLst>
              <a:ext uri="{FF2B5EF4-FFF2-40B4-BE49-F238E27FC236}">
                <a16:creationId xmlns:a16="http://schemas.microsoft.com/office/drawing/2014/main" id="{F4D1A89C-9355-D12B-1BF9-AD930520EE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3" y="1203283"/>
            <a:ext cx="4224337" cy="28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4F15A6-B6EA-B759-F76B-99B8107C7F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813" y="4192116"/>
            <a:ext cx="4224337" cy="2387595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A9852C18-D265-F70B-E243-44F41E76840F}"/>
              </a:ext>
            </a:extLst>
          </p:cNvPr>
          <p:cNvSpPr txBox="1">
            <a:spLocks/>
          </p:cNvSpPr>
          <p:nvPr/>
        </p:nvSpPr>
        <p:spPr>
          <a:xfrm>
            <a:off x="4315908" y="5316719"/>
            <a:ext cx="8295192" cy="113015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dirty="0"/>
              <a:t>List the reasons for shadow on the solar panels.</a:t>
            </a:r>
          </a:p>
          <a:p>
            <a:pPr algn="ctr"/>
            <a:r>
              <a:rPr lang="en-US" sz="2400" dirty="0"/>
              <a:t>What should have done to avoid shadows?</a:t>
            </a:r>
            <a:endParaRPr lang="de-DE" sz="2400" dirty="0"/>
          </a:p>
        </p:txBody>
      </p:sp>
      <p:pic>
        <p:nvPicPr>
          <p:cNvPr id="8196" name="Picture 4" descr="Open csv file with shading factors in PvSol 2017? - PV*SOL - Forum ...">
            <a:extLst>
              <a:ext uri="{FF2B5EF4-FFF2-40B4-BE49-F238E27FC236}">
                <a16:creationId xmlns:a16="http://schemas.microsoft.com/office/drawing/2014/main" id="{71C6E98C-5FBB-6F40-F030-215F8F14BF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3" t="24643" r="38325" b="16402"/>
          <a:stretch/>
        </p:blipFill>
        <p:spPr bwMode="auto">
          <a:xfrm>
            <a:off x="5064634" y="1203190"/>
            <a:ext cx="6609522" cy="360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660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Pump Installation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11</a:t>
            </a:fld>
            <a:endParaRPr lang="en"/>
          </a:p>
        </p:txBody>
      </p:sp>
      <p:pic>
        <p:nvPicPr>
          <p:cNvPr id="1032" name="Picture 8" descr="Revolutionize the farming industry with Novergy solar pumps - Novergy Solar">
            <a:extLst>
              <a:ext uri="{FF2B5EF4-FFF2-40B4-BE49-F238E27FC236}">
                <a16:creationId xmlns:a16="http://schemas.microsoft.com/office/drawing/2014/main" id="{5A19519A-98CB-9EFF-0643-D162E53B3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7731" y="1427706"/>
            <a:ext cx="7400925" cy="493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991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Pump Installation: Water source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12</a:t>
            </a:fld>
            <a:endParaRPr lang="en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337477D-37BB-6A0C-F7EB-18CE4CA2A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977" y="1281111"/>
            <a:ext cx="3270250" cy="490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rrigation and Drainage | Saving Earth | Encyclopedia Britannica">
            <a:extLst>
              <a:ext uri="{FF2B5EF4-FFF2-40B4-BE49-F238E27FC236}">
                <a16:creationId xmlns:a16="http://schemas.microsoft.com/office/drawing/2014/main" id="{1EF1F06C-35BC-202D-4344-9E8327289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450" y="4046066"/>
            <a:ext cx="3612650" cy="240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op 10 importance of Water resources of Nepal and Its Potential">
            <a:extLst>
              <a:ext uri="{FF2B5EF4-FFF2-40B4-BE49-F238E27FC236}">
                <a16:creationId xmlns:a16="http://schemas.microsoft.com/office/drawing/2014/main" id="{3E81CA13-AEAA-4234-582A-A95F3A69BA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900" y="1362218"/>
            <a:ext cx="3803150" cy="2391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0FCC1B70-9535-3324-AEB0-934528092D6E}"/>
              </a:ext>
            </a:extLst>
          </p:cNvPr>
          <p:cNvSpPr txBox="1">
            <a:spLocks/>
          </p:cNvSpPr>
          <p:nvPr/>
        </p:nvSpPr>
        <p:spPr>
          <a:xfrm>
            <a:off x="342900" y="6162012"/>
            <a:ext cx="3803150" cy="5697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dirty="0"/>
              <a:t>Borewell</a:t>
            </a:r>
            <a:endParaRPr lang="de-DE" sz="2400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BEE78096-9C0B-6A56-6C30-1BC119029E77}"/>
              </a:ext>
            </a:extLst>
          </p:cNvPr>
          <p:cNvSpPr txBox="1">
            <a:spLocks/>
          </p:cNvSpPr>
          <p:nvPr/>
        </p:nvSpPr>
        <p:spPr>
          <a:xfrm>
            <a:off x="7943850" y="1987992"/>
            <a:ext cx="3803150" cy="5697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dirty="0"/>
              <a:t>Open Water Source</a:t>
            </a:r>
            <a:endParaRPr lang="de-DE" sz="2400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1D3D8014-B165-63AD-71CF-C7D18DEE47F2}"/>
              </a:ext>
            </a:extLst>
          </p:cNvPr>
          <p:cNvSpPr txBox="1">
            <a:spLocks/>
          </p:cNvSpPr>
          <p:nvPr/>
        </p:nvSpPr>
        <p:spPr>
          <a:xfrm>
            <a:off x="5124450" y="5860917"/>
            <a:ext cx="3803150" cy="5697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dirty="0" err="1"/>
              <a:t>Canel</a:t>
            </a:r>
            <a:r>
              <a:rPr lang="en-US" sz="2400" dirty="0"/>
              <a:t> Source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603825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XXXXXXXXX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13</a:t>
            </a:fld>
            <a:endParaRPr lang="en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0FCC1B70-9535-3324-AEB0-934528092D6E}"/>
              </a:ext>
            </a:extLst>
          </p:cNvPr>
          <p:cNvSpPr txBox="1">
            <a:spLocks/>
          </p:cNvSpPr>
          <p:nvPr/>
        </p:nvSpPr>
        <p:spPr>
          <a:xfrm>
            <a:off x="342900" y="6162012"/>
            <a:ext cx="3803150" cy="56973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dirty="0"/>
              <a:t>Borewell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578254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14</a:t>
            </a:fld>
            <a:endParaRPr lang="en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1F58D2B-C774-FF75-4C27-1B338C32DEAB}"/>
              </a:ext>
            </a:extLst>
          </p:cNvPr>
          <p:cNvSpPr/>
          <p:nvPr/>
        </p:nvSpPr>
        <p:spPr>
          <a:xfrm>
            <a:off x="982662" y="2852737"/>
            <a:ext cx="10226675" cy="115252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XXXXXXXXX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26030048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XXXXXXXXX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680773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387CA8-156D-A317-DBC8-47C3965ECE9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3CEA13-171B-4F4C-A101-E113EA0E14C4}"/>
              </a:ext>
            </a:extLst>
          </p:cNvPr>
          <p:cNvSpPr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6713"/>
          </a:xfrm>
        </p:spPr>
        <p:txBody>
          <a:bodyPr/>
          <a:lstStyle/>
          <a:p>
            <a:fld id="{00000000-1234-1234-1234-123412341234}" type="slidenum">
              <a:rPr lang="en" smtClean="0">
                <a:solidFill>
                  <a:schemeClr val="bg1"/>
                </a:solidFill>
              </a:rPr>
              <a:pPr/>
              <a:t>16</a:t>
            </a:fld>
            <a:endParaRPr lang="e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644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</a:t>
            </a:fld>
            <a:endParaRPr lang="en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1F58D2B-C774-FF75-4C27-1B338C32DEAB}"/>
              </a:ext>
            </a:extLst>
          </p:cNvPr>
          <p:cNvSpPr/>
          <p:nvPr/>
        </p:nvSpPr>
        <p:spPr>
          <a:xfrm>
            <a:off x="507999" y="2852737"/>
            <a:ext cx="11108267" cy="1152525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Factors to be considered for Site Assessment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605686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FD052C5-CB2F-98BC-E92A-38A866C3AB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379" y="465871"/>
            <a:ext cx="10291011" cy="577879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Site accessibility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</a:t>
            </a:fld>
            <a:endParaRPr lang="en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70151844-FF83-0104-C38C-678207A36B9C}"/>
              </a:ext>
            </a:extLst>
          </p:cNvPr>
          <p:cNvSpPr txBox="1">
            <a:spLocks/>
          </p:cNvSpPr>
          <p:nvPr/>
        </p:nvSpPr>
        <p:spPr>
          <a:xfrm>
            <a:off x="933610" y="6318398"/>
            <a:ext cx="10291011" cy="53960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dirty="0"/>
              <a:t>25MWp Solar Project installed at </a:t>
            </a:r>
            <a:r>
              <a:rPr lang="en-US" sz="2400" dirty="0" err="1"/>
              <a:t>Devighat</a:t>
            </a:r>
            <a:r>
              <a:rPr lang="en-US" sz="2400" dirty="0"/>
              <a:t>, </a:t>
            </a:r>
            <a:r>
              <a:rPr lang="en-US" sz="2400" dirty="0" err="1"/>
              <a:t>Nuwakot</a:t>
            </a:r>
            <a:r>
              <a:rPr lang="en-US" sz="2400" dirty="0"/>
              <a:t> District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2963130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Site accessibility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</a:t>
            </a:fld>
            <a:endParaRPr lang="en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70151844-FF83-0104-C38C-678207A36B9C}"/>
              </a:ext>
            </a:extLst>
          </p:cNvPr>
          <p:cNvSpPr txBox="1">
            <a:spLocks/>
          </p:cNvSpPr>
          <p:nvPr/>
        </p:nvSpPr>
        <p:spPr>
          <a:xfrm>
            <a:off x="0" y="6177099"/>
            <a:ext cx="8567374" cy="55930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2400" dirty="0">
                <a:solidFill>
                  <a:srgbClr val="C00000"/>
                </a:solidFill>
              </a:rPr>
              <a:t>How can we reach to such site location?</a:t>
            </a:r>
            <a:endParaRPr lang="de-DE" sz="2400" dirty="0">
              <a:solidFill>
                <a:srgbClr val="C00000"/>
              </a:solidFill>
            </a:endParaRPr>
          </a:p>
        </p:txBody>
      </p:sp>
      <p:pic>
        <p:nvPicPr>
          <p:cNvPr id="1026" name="Picture 2" descr="NEPAL - Renewable World">
            <a:extLst>
              <a:ext uri="{FF2B5EF4-FFF2-40B4-BE49-F238E27FC236}">
                <a16:creationId xmlns:a16="http://schemas.microsoft.com/office/drawing/2014/main" id="{0DD4DBA0-1D7B-E5AF-CC8F-93285B67B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698" y="1093739"/>
            <a:ext cx="8606604" cy="496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rainstorm Vector Art, Icons, and Graphics for Free Download">
            <a:extLst>
              <a:ext uri="{FF2B5EF4-FFF2-40B4-BE49-F238E27FC236}">
                <a16:creationId xmlns:a16="http://schemas.microsoft.com/office/drawing/2014/main" id="{849E88C5-2A9A-10E9-3B4E-DE86B3EB6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35" y="5534526"/>
            <a:ext cx="1322555" cy="132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6910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Site Conditions: Roof Mounting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</a:t>
            </a:fld>
            <a:endParaRPr lang="en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2DA748BC-F4E8-5B34-61B9-9B983090F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703" y="1014413"/>
            <a:ext cx="5319122" cy="5666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20 Roof Types for Your Awesome Homes–Complete with the Pros &amp; Cons ...">
            <a:extLst>
              <a:ext uri="{FF2B5EF4-FFF2-40B4-BE49-F238E27FC236}">
                <a16:creationId xmlns:a16="http://schemas.microsoft.com/office/drawing/2014/main" id="{0E01C3C9-1838-6B25-42C8-BF8FF6C39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010" y="2459831"/>
            <a:ext cx="4966690" cy="3769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85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Site Conditions: </a:t>
            </a:r>
            <a:br>
              <a:rPr lang="en-US" dirty="0">
                <a:latin typeface="Avenir Book" panose="02000503020000020003"/>
              </a:rPr>
            </a:br>
            <a:r>
              <a:rPr lang="en-US" dirty="0">
                <a:latin typeface="Avenir Book" panose="02000503020000020003"/>
              </a:rPr>
              <a:t>Roof Mounting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6</a:t>
            </a:fld>
            <a:endParaRPr lang="en"/>
          </a:p>
        </p:txBody>
      </p:sp>
      <p:pic>
        <p:nvPicPr>
          <p:cNvPr id="3074" name="Picture 2" descr="Pitched Tile Roof Solar Roof Mounting System Manufacturers">
            <a:extLst>
              <a:ext uri="{FF2B5EF4-FFF2-40B4-BE49-F238E27FC236}">
                <a16:creationId xmlns:a16="http://schemas.microsoft.com/office/drawing/2014/main" id="{16712C80-8E60-EBE1-20F9-847E6A4DDF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8" b="4932"/>
          <a:stretch/>
        </p:blipFill>
        <p:spPr bwMode="auto">
          <a:xfrm>
            <a:off x="6572682" y="219075"/>
            <a:ext cx="5505018" cy="6095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8C016C98-9EE5-19E8-F7C3-237FEC6FF7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11" t="17545" r="554" b="17500"/>
          <a:stretch/>
        </p:blipFill>
        <p:spPr bwMode="auto">
          <a:xfrm>
            <a:off x="28576" y="2327690"/>
            <a:ext cx="6629832" cy="428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707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>
            <a:extLst>
              <a:ext uri="{FF2B5EF4-FFF2-40B4-BE49-F238E27FC236}">
                <a16:creationId xmlns:a16="http://schemas.microsoft.com/office/drawing/2014/main" id="{E763DC10-0865-9010-C13E-8D14E2776B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0" b="12916"/>
          <a:stretch/>
        </p:blipFill>
        <p:spPr bwMode="auto">
          <a:xfrm>
            <a:off x="7391400" y="0"/>
            <a:ext cx="4561320" cy="3630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Site Conditions: Roof Mounting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7</a:t>
            </a:fld>
            <a:endParaRPr lang="en"/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3D80DF0E-2D9C-51DC-FDB1-6192C4F8E9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62" t="5556" r="8904" b="4000"/>
          <a:stretch/>
        </p:blipFill>
        <p:spPr bwMode="auto">
          <a:xfrm>
            <a:off x="408418" y="1849084"/>
            <a:ext cx="5781676" cy="387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Customized Angle 275w 285w Portrait Landscape Aluminum Alloy Solar ...">
            <a:extLst>
              <a:ext uri="{FF2B5EF4-FFF2-40B4-BE49-F238E27FC236}">
                <a16:creationId xmlns:a16="http://schemas.microsoft.com/office/drawing/2014/main" id="{A4EA0C80-9045-AC72-75C5-D7C51DB8E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4607" y="3543300"/>
            <a:ext cx="3209925" cy="320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407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Site Conditions:</a:t>
            </a:r>
            <a:br>
              <a:rPr lang="en-US" dirty="0">
                <a:latin typeface="Avenir Book" panose="02000503020000020003"/>
              </a:rPr>
            </a:br>
            <a:r>
              <a:rPr lang="en-US" dirty="0">
                <a:latin typeface="Avenir Book" panose="02000503020000020003"/>
              </a:rPr>
              <a:t>Ground Mounting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8</a:t>
            </a:fld>
            <a:endParaRPr lang="en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823DE87A-8EC9-6169-A467-6EAAC6E957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73"/>
          <a:stretch/>
        </p:blipFill>
        <p:spPr bwMode="auto">
          <a:xfrm>
            <a:off x="6364561" y="28574"/>
            <a:ext cx="5124449" cy="247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otdip 100 Micron Steel Seasonal Structure With Manual Tilting (Single ...">
            <a:extLst>
              <a:ext uri="{FF2B5EF4-FFF2-40B4-BE49-F238E27FC236}">
                <a16:creationId xmlns:a16="http://schemas.microsoft.com/office/drawing/2014/main" id="{1BC40295-84C3-3F0E-B121-C879245FF1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8" t="10122" r="4261" b="9044"/>
          <a:stretch/>
        </p:blipFill>
        <p:spPr bwMode="auto">
          <a:xfrm>
            <a:off x="720181" y="2371724"/>
            <a:ext cx="5375819" cy="304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ommercial Solar Panel at Rs 100000/piece | Portable Solar Panel in ...">
            <a:extLst>
              <a:ext uri="{FF2B5EF4-FFF2-40B4-BE49-F238E27FC236}">
                <a16:creationId xmlns:a16="http://schemas.microsoft.com/office/drawing/2014/main" id="{CBFEB0AF-B67B-5B83-D9A4-BE96AE1B2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774" y="2674970"/>
            <a:ext cx="4086225" cy="408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2952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130CB08A-4485-1F1E-8995-FA0B4C4C53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0"/>
          <a:stretch/>
        </p:blipFill>
        <p:spPr bwMode="auto">
          <a:xfrm>
            <a:off x="3058860" y="257183"/>
            <a:ext cx="9066465" cy="618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654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Site Conditions:</a:t>
            </a:r>
            <a:br>
              <a:rPr lang="en-US" dirty="0">
                <a:latin typeface="Avenir Book" panose="02000503020000020003"/>
              </a:rPr>
            </a:br>
            <a:r>
              <a:rPr lang="en-US" dirty="0">
                <a:latin typeface="Avenir Book" panose="02000503020000020003"/>
              </a:rPr>
              <a:t>Ground Mounting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0611249"/>
      </p:ext>
    </p:extLst>
  </p:cSld>
  <p:clrMapOvr>
    <a:masterClrMapping/>
  </p:clrMapOvr>
</p:sld>
</file>

<file path=ppt/theme/theme1.xml><?xml version="1.0" encoding="utf-8"?>
<a:theme xmlns:a="http://schemas.openxmlformats.org/drawingml/2006/main" name="PRG traning">
  <a:themeElements>
    <a:clrScheme name="Custom 3">
      <a:dk1>
        <a:srgbClr val="1A2E28"/>
      </a:dk1>
      <a:lt1>
        <a:srgbClr val="FFFFFF"/>
      </a:lt1>
      <a:dk2>
        <a:srgbClr val="616361"/>
      </a:dk2>
      <a:lt2>
        <a:srgbClr val="EAEAEA"/>
      </a:lt2>
      <a:accent1>
        <a:srgbClr val="C00000"/>
      </a:accent1>
      <a:accent2>
        <a:srgbClr val="009ECB"/>
      </a:accent2>
      <a:accent3>
        <a:srgbClr val="FFCA00"/>
      </a:accent3>
      <a:accent4>
        <a:srgbClr val="99B0BA"/>
      </a:accent4>
      <a:accent5>
        <a:srgbClr val="5B609D"/>
      </a:accent5>
      <a:accent6>
        <a:srgbClr val="D0ADBB"/>
      </a:accent6>
      <a:hlink>
        <a:srgbClr val="137674"/>
      </a:hlink>
      <a:folHlink>
        <a:srgbClr val="57E3E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e theme" id="{58C296C9-93DC-C148-B51B-E7088993A0FD}" vid="{E85FB0E1-B387-E34A-A526-DA4D40BFA7CC}"/>
    </a:ext>
  </a:extLst>
</a:theme>
</file>

<file path=ppt/theme/theme2.xml><?xml version="1.0" encoding="utf-8"?>
<a:theme xmlns:a="http://schemas.openxmlformats.org/drawingml/2006/main" name="Master English">
  <a:themeElements>
    <a:clrScheme name="Benutzerdefiniert 47">
      <a:dk1>
        <a:sysClr val="windowText" lastClr="000000"/>
      </a:dk1>
      <a:lt1>
        <a:sysClr val="window" lastClr="FFFFFF"/>
      </a:lt1>
      <a:dk2>
        <a:srgbClr val="6F6F6F"/>
      </a:dk2>
      <a:lt2>
        <a:srgbClr val="E6E6E6"/>
      </a:lt2>
      <a:accent1>
        <a:srgbClr val="C80F0F"/>
      </a:accent1>
      <a:accent2>
        <a:srgbClr val="89AE10"/>
      </a:accent2>
      <a:accent3>
        <a:srgbClr val="FDC400"/>
      </a:accent3>
      <a:accent4>
        <a:srgbClr val="F8E946"/>
      </a:accent4>
      <a:accent5>
        <a:srgbClr val="0077B2"/>
      </a:accent5>
      <a:accent6>
        <a:srgbClr val="AAAAAA"/>
      </a:accent6>
      <a:hlink>
        <a:srgbClr val="C80F0F"/>
      </a:hlink>
      <a:folHlink>
        <a:srgbClr val="C80F0F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 giz_Standard_PPT_Mastervorlagen_en  -  Read-Only" id="{24A46950-2CFF-44A1-864A-3342150CE370}" vid="{C3ABC0C1-9431-41E1-9163-B45A3B1C95A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F06B06D17ADD45BC48B4C0B7D76816" ma:contentTypeVersion="16" ma:contentTypeDescription="Create a new document." ma:contentTypeScope="" ma:versionID="4354b8776faee5db26afba416f330bed">
  <xsd:schema xmlns:xsd="http://www.w3.org/2001/XMLSchema" xmlns:xs="http://www.w3.org/2001/XMLSchema" xmlns:p="http://schemas.microsoft.com/office/2006/metadata/properties" xmlns:ns2="69c60461-25ce-4eb9-9cab-7f7092488520" xmlns:ns3="6b16e606-b534-4731-97fc-80d7caba92cb" targetNamespace="http://schemas.microsoft.com/office/2006/metadata/properties" ma:root="true" ma:fieldsID="bf9d95a2cc6e85c8272e7978ec21b80c" ns2:_="" ns3:_="">
    <xsd:import namespace="69c60461-25ce-4eb9-9cab-7f7092488520"/>
    <xsd:import namespace="6b16e606-b534-4731-97fc-80d7caba92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c60461-25ce-4eb9-9cab-7f70924885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a885938-e8b6-4ee9-9e6f-98c32c3fb0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16e606-b534-4731-97fc-80d7caba92c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9f1b01a-df8a-4f59-9455-ecc5efea3a40}" ma:internalName="TaxCatchAll" ma:showField="CatchAllData" ma:web="6b16e606-b534-4731-97fc-80d7caba92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b16e606-b534-4731-97fc-80d7caba92cb" xsi:nil="true"/>
    <lcf76f155ced4ddcb4097134ff3c332f xmlns="69c60461-25ce-4eb9-9cab-7f709248852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3900965-059E-4B35-A03C-BDB24B05550B}">
  <ds:schemaRefs>
    <ds:schemaRef ds:uri="69c60461-25ce-4eb9-9cab-7f7092488520"/>
    <ds:schemaRef ds:uri="6b16e606-b534-4731-97fc-80d7caba92c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E973405-03CB-4B9C-B63E-F078349BFF6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9B7D24-E3EB-4B70-B1A1-04A723242941}">
  <ds:schemaRefs>
    <ds:schemaRef ds:uri="http://purl.org/dc/terms/"/>
    <ds:schemaRef ds:uri="http://purl.org/dc/elements/1.1/"/>
    <ds:schemaRef ds:uri="http://schemas.microsoft.com/office/2006/documentManagement/types"/>
    <ds:schemaRef ds:uri="6b16e606-b534-4731-97fc-80d7caba92cb"/>
    <ds:schemaRef ds:uri="69c60461-25ce-4eb9-9cab-7f7092488520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INTee theme</Template>
  <TotalTime>3</TotalTime>
  <Words>146</Words>
  <Application>Microsoft Macintosh PowerPoint</Application>
  <PresentationFormat>Widescreen</PresentationFormat>
  <Paragraphs>55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Arial Nova</vt:lpstr>
      <vt:lpstr>Avenir Book</vt:lpstr>
      <vt:lpstr>Avenir Book </vt:lpstr>
      <vt:lpstr>Calibri</vt:lpstr>
      <vt:lpstr>Preeti</vt:lpstr>
      <vt:lpstr>Symbol</vt:lpstr>
      <vt:lpstr>Wingdings</vt:lpstr>
      <vt:lpstr>PRG traning</vt:lpstr>
      <vt:lpstr>Master English</vt:lpstr>
      <vt:lpstr>PowerPoint Presentation</vt:lpstr>
      <vt:lpstr>PowerPoint Presentation</vt:lpstr>
      <vt:lpstr>Site accessibility</vt:lpstr>
      <vt:lpstr>Site accessibility</vt:lpstr>
      <vt:lpstr>Site Conditions: Roof Mounting</vt:lpstr>
      <vt:lpstr>Site Conditions:  Roof Mounting</vt:lpstr>
      <vt:lpstr>Site Conditions: Roof Mounting</vt:lpstr>
      <vt:lpstr>Site Conditions: Ground Mounting</vt:lpstr>
      <vt:lpstr>Site Conditions: Ground Mounting</vt:lpstr>
      <vt:lpstr>Site Condition: Shadow analysis</vt:lpstr>
      <vt:lpstr>Pump Installation</vt:lpstr>
      <vt:lpstr>Pump Installation: Water source</vt:lpstr>
      <vt:lpstr>XXXXXXXXX</vt:lpstr>
      <vt:lpstr>PowerPoint Presentation</vt:lpstr>
      <vt:lpstr>XXXXXXXXX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</dc:creator>
  <cp:lastModifiedBy>Sadiksha Neupane</cp:lastModifiedBy>
  <cp:revision>180</cp:revision>
  <cp:lastPrinted>2022-05-09T09:28:40Z</cp:lastPrinted>
  <dcterms:created xsi:type="dcterms:W3CDTF">2020-12-09T09:46:02Z</dcterms:created>
  <dcterms:modified xsi:type="dcterms:W3CDTF">2024-10-18T07:25:24Z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0x0101009EF06B06D17ADD45BC48B4C0B7D76816</vt:lpwstr>
  </property>
  <property fmtid="{D5CDD505-2E9C-101B-9397-08002B2CF9AE}" pid="3" name="MediaServiceImageTags">
    <vt:lpwstr/>
  </property>
</Properties>
</file>